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22"/>
  </p:notesMasterIdLst>
  <p:sldIdLst>
    <p:sldId id="256" r:id="rId2"/>
    <p:sldId id="258" r:id="rId3"/>
    <p:sldId id="262" r:id="rId4"/>
    <p:sldId id="257" r:id="rId5"/>
    <p:sldId id="261" r:id="rId6"/>
    <p:sldId id="266" r:id="rId7"/>
    <p:sldId id="260" r:id="rId8"/>
    <p:sldId id="276" r:id="rId9"/>
    <p:sldId id="275" r:id="rId10"/>
    <p:sldId id="273" r:id="rId11"/>
    <p:sldId id="274" r:id="rId12"/>
    <p:sldId id="263" r:id="rId13"/>
    <p:sldId id="277" r:id="rId14"/>
    <p:sldId id="265" r:id="rId15"/>
    <p:sldId id="264" r:id="rId16"/>
    <p:sldId id="267" r:id="rId17"/>
    <p:sldId id="268" r:id="rId18"/>
    <p:sldId id="269" r:id="rId19"/>
    <p:sldId id="270" r:id="rId20"/>
    <p:sldId id="272" r:id="rId21"/>
  </p:sldIdLst>
  <p:sldSz cx="9144000" cy="6858000" type="screen4x3"/>
  <p:notesSz cx="6858000" cy="9144000"/>
  <p:embeddedFontLst>
    <p:embeddedFont>
      <p:font typeface="Century Gothic" pitchFamily="34" charset="0"/>
      <p:regular r:id="rId23"/>
      <p:bold r:id="rId24"/>
      <p:italic r:id="rId25"/>
      <p:boldItalic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Palatino Linotype" pitchFamily="18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B8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33" autoAdjust="0"/>
    <p:restoredTop sz="90925" autoAdjust="0"/>
  </p:normalViewPr>
  <p:slideViewPr>
    <p:cSldViewPr>
      <p:cViewPr varScale="1">
        <p:scale>
          <a:sx n="68" d="100"/>
          <a:sy n="68" d="100"/>
        </p:scale>
        <p:origin x="-14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2BA419-7D5D-46C5-A3BC-E0874D1E6B6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587C8C-C7BE-4012-A46E-A0CEA14544E2}">
      <dgm:prSet phldrT="[Text]"/>
      <dgm:spPr/>
      <dgm:t>
        <a:bodyPr/>
        <a:lstStyle/>
        <a:p>
          <a:r>
            <a:rPr lang="en-US" dirty="0" smtClean="0"/>
            <a:t>Privacy</a:t>
          </a:r>
          <a:endParaRPr lang="en-US" dirty="0"/>
        </a:p>
      </dgm:t>
    </dgm:pt>
    <dgm:pt modelId="{B689C808-98AD-42C5-B4F9-DD5B864AC39F}" type="parTrans" cxnId="{985423E9-2C79-47A6-BFE3-D163D5F49104}">
      <dgm:prSet/>
      <dgm:spPr/>
      <dgm:t>
        <a:bodyPr/>
        <a:lstStyle/>
        <a:p>
          <a:endParaRPr lang="en-US"/>
        </a:p>
      </dgm:t>
    </dgm:pt>
    <dgm:pt modelId="{27D9FE01-92C1-47BF-8449-EB962D0C6F6D}" type="sibTrans" cxnId="{985423E9-2C79-47A6-BFE3-D163D5F49104}">
      <dgm:prSet/>
      <dgm:spPr/>
      <dgm:t>
        <a:bodyPr/>
        <a:lstStyle/>
        <a:p>
          <a:endParaRPr lang="en-US"/>
        </a:p>
      </dgm:t>
    </dgm:pt>
    <dgm:pt modelId="{AC6FE892-0063-4CCA-827C-4443564B6A06}">
      <dgm:prSet phldrT="[Text]"/>
      <dgm:spPr/>
      <dgm:t>
        <a:bodyPr/>
        <a:lstStyle/>
        <a:p>
          <a:r>
            <a:rPr lang="en-US" b="0" i="0" dirty="0" smtClean="0"/>
            <a:t>decisional  </a:t>
          </a:r>
          <a:endParaRPr lang="en-US" dirty="0"/>
        </a:p>
      </dgm:t>
    </dgm:pt>
    <dgm:pt modelId="{C5ED3629-97F8-44BD-9464-B077939134B0}" type="parTrans" cxnId="{A0734D18-B2B4-409A-A5AE-C0963D68CD8B}">
      <dgm:prSet/>
      <dgm:spPr/>
      <dgm:t>
        <a:bodyPr/>
        <a:lstStyle/>
        <a:p>
          <a:endParaRPr lang="en-US"/>
        </a:p>
      </dgm:t>
    </dgm:pt>
    <dgm:pt modelId="{E78CD320-BC49-4D84-BBD1-BE8BF3425A6B}" type="sibTrans" cxnId="{A0734D18-B2B4-409A-A5AE-C0963D68CD8B}">
      <dgm:prSet/>
      <dgm:spPr/>
      <dgm:t>
        <a:bodyPr/>
        <a:lstStyle/>
        <a:p>
          <a:endParaRPr lang="en-US"/>
        </a:p>
      </dgm:t>
    </dgm:pt>
    <dgm:pt modelId="{D8DDA40F-4894-4CE8-9C03-6C5C769C6E56}">
      <dgm:prSet phldrT="[Text]"/>
      <dgm:spPr/>
      <dgm:t>
        <a:bodyPr/>
        <a:lstStyle/>
        <a:p>
          <a:r>
            <a:rPr lang="en-US" b="0" i="0" dirty="0" smtClean="0"/>
            <a:t>physical </a:t>
          </a:r>
          <a:endParaRPr lang="en-US" dirty="0"/>
        </a:p>
      </dgm:t>
    </dgm:pt>
    <dgm:pt modelId="{CCCBFAE7-D71C-4329-BE35-B07911CE9022}" type="parTrans" cxnId="{6E80E8F9-D94D-4197-861F-6C27940965B1}">
      <dgm:prSet/>
      <dgm:spPr/>
      <dgm:t>
        <a:bodyPr/>
        <a:lstStyle/>
        <a:p>
          <a:endParaRPr lang="en-US"/>
        </a:p>
      </dgm:t>
    </dgm:pt>
    <dgm:pt modelId="{DA161ACB-A8F5-4574-A114-1300DBF41E6C}" type="sibTrans" cxnId="{6E80E8F9-D94D-4197-861F-6C27940965B1}">
      <dgm:prSet/>
      <dgm:spPr/>
      <dgm:t>
        <a:bodyPr/>
        <a:lstStyle/>
        <a:p>
          <a:endParaRPr lang="en-US"/>
        </a:p>
      </dgm:t>
    </dgm:pt>
    <dgm:pt modelId="{432B6EA1-5D73-4D7F-B8DF-73D76674C2BE}">
      <dgm:prSet phldrT="[Text]"/>
      <dgm:spPr/>
      <dgm:t>
        <a:bodyPr/>
        <a:lstStyle/>
        <a:p>
          <a:r>
            <a:rPr lang="en-US" b="0" i="0" dirty="0" smtClean="0"/>
            <a:t>associational </a:t>
          </a:r>
          <a:endParaRPr lang="en-US" dirty="0"/>
        </a:p>
      </dgm:t>
    </dgm:pt>
    <dgm:pt modelId="{6414ACAC-F3CB-4FA6-89FD-30C134D76CB9}" type="parTrans" cxnId="{05283034-12BE-4D5D-B2A3-CF22FA0F588B}">
      <dgm:prSet/>
      <dgm:spPr/>
      <dgm:t>
        <a:bodyPr/>
        <a:lstStyle/>
        <a:p>
          <a:endParaRPr lang="en-US"/>
        </a:p>
      </dgm:t>
    </dgm:pt>
    <dgm:pt modelId="{D887AA9E-8ECB-4386-B911-58D3BF2C78BF}" type="sibTrans" cxnId="{05283034-12BE-4D5D-B2A3-CF22FA0F588B}">
      <dgm:prSet/>
      <dgm:spPr/>
      <dgm:t>
        <a:bodyPr/>
        <a:lstStyle/>
        <a:p>
          <a:endParaRPr lang="en-US"/>
        </a:p>
      </dgm:t>
    </dgm:pt>
    <dgm:pt modelId="{167977C6-8837-49A8-8012-5D2A3C1588C6}">
      <dgm:prSet phldrT="[Text]"/>
      <dgm:spPr/>
      <dgm:t>
        <a:bodyPr/>
        <a:lstStyle/>
        <a:p>
          <a:r>
            <a:rPr lang="en-US" b="0" i="0" dirty="0" smtClean="0"/>
            <a:t> proprietary  </a:t>
          </a:r>
          <a:endParaRPr lang="en-US" dirty="0"/>
        </a:p>
      </dgm:t>
    </dgm:pt>
    <dgm:pt modelId="{7B6F2909-0F5F-467F-98A8-D7601C1A981C}" type="parTrans" cxnId="{6356620D-AD66-478B-B6E5-343C13180BDE}">
      <dgm:prSet/>
      <dgm:spPr/>
      <dgm:t>
        <a:bodyPr/>
        <a:lstStyle/>
        <a:p>
          <a:endParaRPr lang="en-US"/>
        </a:p>
      </dgm:t>
    </dgm:pt>
    <dgm:pt modelId="{016CB0B0-C191-4698-86EA-17923E95FBCE}" type="sibTrans" cxnId="{6356620D-AD66-478B-B6E5-343C13180BDE}">
      <dgm:prSet/>
      <dgm:spPr/>
      <dgm:t>
        <a:bodyPr/>
        <a:lstStyle/>
        <a:p>
          <a:endParaRPr lang="en-US"/>
        </a:p>
      </dgm:t>
    </dgm:pt>
    <dgm:pt modelId="{069DC6BF-8446-4417-957C-706D3F247C25}">
      <dgm:prSet phldrT="[Text]"/>
      <dgm:spPr/>
      <dgm:t>
        <a:bodyPr/>
        <a:lstStyle/>
        <a:p>
          <a:r>
            <a:rPr lang="en-US" b="0" i="0" dirty="0" smtClean="0"/>
            <a:t>Informational </a:t>
          </a:r>
          <a:endParaRPr lang="en-US" dirty="0"/>
        </a:p>
      </dgm:t>
    </dgm:pt>
    <dgm:pt modelId="{DB387489-E009-42EA-84D1-656ECEC2048B}" type="parTrans" cxnId="{F919DBF2-F990-4E7A-9E28-DC90D4220890}">
      <dgm:prSet/>
      <dgm:spPr/>
      <dgm:t>
        <a:bodyPr/>
        <a:lstStyle/>
        <a:p>
          <a:endParaRPr lang="en-US"/>
        </a:p>
      </dgm:t>
    </dgm:pt>
    <dgm:pt modelId="{FA7659F6-10A9-4C5F-820D-F091466E383A}" type="sibTrans" cxnId="{F919DBF2-F990-4E7A-9E28-DC90D4220890}">
      <dgm:prSet/>
      <dgm:spPr/>
      <dgm:t>
        <a:bodyPr/>
        <a:lstStyle/>
        <a:p>
          <a:endParaRPr lang="en-US"/>
        </a:p>
      </dgm:t>
    </dgm:pt>
    <dgm:pt modelId="{71EAC163-4EDE-42AD-BB3E-418ED0167C91}" type="pres">
      <dgm:prSet presAssocID="{702BA419-7D5D-46C5-A3BC-E0874D1E6B6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609ECC-7DBD-453A-B47D-BF164D6DF321}" type="pres">
      <dgm:prSet presAssocID="{21587C8C-C7BE-4012-A46E-A0CEA14544E2}" presName="centerShape" presStyleLbl="node0" presStyleIdx="0" presStyleCnt="1"/>
      <dgm:spPr/>
      <dgm:t>
        <a:bodyPr/>
        <a:lstStyle/>
        <a:p>
          <a:endParaRPr lang="en-US"/>
        </a:p>
      </dgm:t>
    </dgm:pt>
    <dgm:pt modelId="{8E75CDD1-5878-4C76-8614-57E228E1AE72}" type="pres">
      <dgm:prSet presAssocID="{C5ED3629-97F8-44BD-9464-B077939134B0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34657428-3ECE-4EC2-BEF5-266298001DAD}" type="pres">
      <dgm:prSet presAssocID="{AC6FE892-0063-4CCA-827C-4443564B6A0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49E85-C423-4A05-96B6-159E43492DA5}" type="pres">
      <dgm:prSet presAssocID="{DB387489-E009-42EA-84D1-656ECEC2048B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7275D4B9-3E36-406B-A77B-6019895655FA}" type="pres">
      <dgm:prSet presAssocID="{069DC6BF-8446-4417-957C-706D3F247C2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18C4E-3A3E-40E7-ABD3-5ED65BF6B8D6}" type="pres">
      <dgm:prSet presAssocID="{CCCBFAE7-D71C-4329-BE35-B07911CE9022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454C1795-9364-403C-A47E-2EF3B5770B0F}" type="pres">
      <dgm:prSet presAssocID="{D8DDA40F-4894-4CE8-9C03-6C5C769C6E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64FAA-1A80-4C34-B00D-1C446624BFA3}" type="pres">
      <dgm:prSet presAssocID="{6414ACAC-F3CB-4FA6-89FD-30C134D76CB9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384E90AA-2CDD-465C-A0E6-DDECC2F73649}" type="pres">
      <dgm:prSet presAssocID="{432B6EA1-5D73-4D7F-B8DF-73D76674C2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AD2A6-214E-4850-B029-A14E3F61E86F}" type="pres">
      <dgm:prSet presAssocID="{7B6F2909-0F5F-467F-98A8-D7601C1A981C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E1EEA603-0BE3-40FD-A65F-F4BA4DC996DD}" type="pres">
      <dgm:prSet presAssocID="{167977C6-8837-49A8-8012-5D2A3C1588C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EE4B28-B38F-49A5-9B71-7D9B18872F02}" type="presOf" srcId="{D8DDA40F-4894-4CE8-9C03-6C5C769C6E56}" destId="{454C1795-9364-403C-A47E-2EF3B5770B0F}" srcOrd="0" destOrd="0" presId="urn:microsoft.com/office/officeart/2005/8/layout/radial4"/>
    <dgm:cxn modelId="{01A713F0-AB33-43A7-BED2-83C0369D0A4A}" type="presOf" srcId="{DB387489-E009-42EA-84D1-656ECEC2048B}" destId="{4C749E85-C423-4A05-96B6-159E43492DA5}" srcOrd="0" destOrd="0" presId="urn:microsoft.com/office/officeart/2005/8/layout/radial4"/>
    <dgm:cxn modelId="{F12E12EA-487C-40C0-AECD-4C1B27C5850E}" type="presOf" srcId="{167977C6-8837-49A8-8012-5D2A3C1588C6}" destId="{E1EEA603-0BE3-40FD-A65F-F4BA4DC996DD}" srcOrd="0" destOrd="0" presId="urn:microsoft.com/office/officeart/2005/8/layout/radial4"/>
    <dgm:cxn modelId="{DA66CEF6-9B45-4D9E-BC72-F29A0433D099}" type="presOf" srcId="{6414ACAC-F3CB-4FA6-89FD-30C134D76CB9}" destId="{F0C64FAA-1A80-4C34-B00D-1C446624BFA3}" srcOrd="0" destOrd="0" presId="urn:microsoft.com/office/officeart/2005/8/layout/radial4"/>
    <dgm:cxn modelId="{3AE42419-7E11-4877-947D-B9889066ACB4}" type="presOf" srcId="{21587C8C-C7BE-4012-A46E-A0CEA14544E2}" destId="{D0609ECC-7DBD-453A-B47D-BF164D6DF321}" srcOrd="0" destOrd="0" presId="urn:microsoft.com/office/officeart/2005/8/layout/radial4"/>
    <dgm:cxn modelId="{6356620D-AD66-478B-B6E5-343C13180BDE}" srcId="{21587C8C-C7BE-4012-A46E-A0CEA14544E2}" destId="{167977C6-8837-49A8-8012-5D2A3C1588C6}" srcOrd="4" destOrd="0" parTransId="{7B6F2909-0F5F-467F-98A8-D7601C1A981C}" sibTransId="{016CB0B0-C191-4698-86EA-17923E95FBCE}"/>
    <dgm:cxn modelId="{985423E9-2C79-47A6-BFE3-D163D5F49104}" srcId="{702BA419-7D5D-46C5-A3BC-E0874D1E6B66}" destId="{21587C8C-C7BE-4012-A46E-A0CEA14544E2}" srcOrd="0" destOrd="0" parTransId="{B689C808-98AD-42C5-B4F9-DD5B864AC39F}" sibTransId="{27D9FE01-92C1-47BF-8449-EB962D0C6F6D}"/>
    <dgm:cxn modelId="{FDDB4B6D-09A9-4CB0-9311-91212845AEFE}" type="presOf" srcId="{AC6FE892-0063-4CCA-827C-4443564B6A06}" destId="{34657428-3ECE-4EC2-BEF5-266298001DAD}" srcOrd="0" destOrd="0" presId="urn:microsoft.com/office/officeart/2005/8/layout/radial4"/>
    <dgm:cxn modelId="{4A5E6EC1-EDD3-48B6-A30E-74ED94C62830}" type="presOf" srcId="{432B6EA1-5D73-4D7F-B8DF-73D76674C2BE}" destId="{384E90AA-2CDD-465C-A0E6-DDECC2F73649}" srcOrd="0" destOrd="0" presId="urn:microsoft.com/office/officeart/2005/8/layout/radial4"/>
    <dgm:cxn modelId="{6E80E8F9-D94D-4197-861F-6C27940965B1}" srcId="{21587C8C-C7BE-4012-A46E-A0CEA14544E2}" destId="{D8DDA40F-4894-4CE8-9C03-6C5C769C6E56}" srcOrd="2" destOrd="0" parTransId="{CCCBFAE7-D71C-4329-BE35-B07911CE9022}" sibTransId="{DA161ACB-A8F5-4574-A114-1300DBF41E6C}"/>
    <dgm:cxn modelId="{F919DBF2-F990-4E7A-9E28-DC90D4220890}" srcId="{21587C8C-C7BE-4012-A46E-A0CEA14544E2}" destId="{069DC6BF-8446-4417-957C-706D3F247C25}" srcOrd="1" destOrd="0" parTransId="{DB387489-E009-42EA-84D1-656ECEC2048B}" sibTransId="{FA7659F6-10A9-4C5F-820D-F091466E383A}"/>
    <dgm:cxn modelId="{9CB1C002-6516-4557-8EA4-D15217B058E6}" type="presOf" srcId="{C5ED3629-97F8-44BD-9464-B077939134B0}" destId="{8E75CDD1-5878-4C76-8614-57E228E1AE72}" srcOrd="0" destOrd="0" presId="urn:microsoft.com/office/officeart/2005/8/layout/radial4"/>
    <dgm:cxn modelId="{27B05BC9-E971-4A5A-B3B5-04942B45872E}" type="presOf" srcId="{069DC6BF-8446-4417-957C-706D3F247C25}" destId="{7275D4B9-3E36-406B-A77B-6019895655FA}" srcOrd="0" destOrd="0" presId="urn:microsoft.com/office/officeart/2005/8/layout/radial4"/>
    <dgm:cxn modelId="{0682A994-F60E-4CB6-BD67-6E9A67270318}" type="presOf" srcId="{CCCBFAE7-D71C-4329-BE35-B07911CE9022}" destId="{91818C4E-3A3E-40E7-ABD3-5ED65BF6B8D6}" srcOrd="0" destOrd="0" presId="urn:microsoft.com/office/officeart/2005/8/layout/radial4"/>
    <dgm:cxn modelId="{1961F7F7-9B3B-455E-8A7B-43C9CB028347}" type="presOf" srcId="{7B6F2909-0F5F-467F-98A8-D7601C1A981C}" destId="{755AD2A6-214E-4850-B029-A14E3F61E86F}" srcOrd="0" destOrd="0" presId="urn:microsoft.com/office/officeart/2005/8/layout/radial4"/>
    <dgm:cxn modelId="{05283034-12BE-4D5D-B2A3-CF22FA0F588B}" srcId="{21587C8C-C7BE-4012-A46E-A0CEA14544E2}" destId="{432B6EA1-5D73-4D7F-B8DF-73D76674C2BE}" srcOrd="3" destOrd="0" parTransId="{6414ACAC-F3CB-4FA6-89FD-30C134D76CB9}" sibTransId="{D887AA9E-8ECB-4386-B911-58D3BF2C78BF}"/>
    <dgm:cxn modelId="{A0734D18-B2B4-409A-A5AE-C0963D68CD8B}" srcId="{21587C8C-C7BE-4012-A46E-A0CEA14544E2}" destId="{AC6FE892-0063-4CCA-827C-4443564B6A06}" srcOrd="0" destOrd="0" parTransId="{C5ED3629-97F8-44BD-9464-B077939134B0}" sibTransId="{E78CD320-BC49-4D84-BBD1-BE8BF3425A6B}"/>
    <dgm:cxn modelId="{AB6BB12E-3DC4-45A4-85B3-DCB118D84EA6}" type="presOf" srcId="{702BA419-7D5D-46C5-A3BC-E0874D1E6B66}" destId="{71EAC163-4EDE-42AD-BB3E-418ED0167C91}" srcOrd="0" destOrd="0" presId="urn:microsoft.com/office/officeart/2005/8/layout/radial4"/>
    <dgm:cxn modelId="{0FE05FD1-30DA-4403-A7CF-89D8A11A7F7A}" type="presParOf" srcId="{71EAC163-4EDE-42AD-BB3E-418ED0167C91}" destId="{D0609ECC-7DBD-453A-B47D-BF164D6DF321}" srcOrd="0" destOrd="0" presId="urn:microsoft.com/office/officeart/2005/8/layout/radial4"/>
    <dgm:cxn modelId="{D3B79377-BD48-4348-B1CB-BD0A30E6AAB5}" type="presParOf" srcId="{71EAC163-4EDE-42AD-BB3E-418ED0167C91}" destId="{8E75CDD1-5878-4C76-8614-57E228E1AE72}" srcOrd="1" destOrd="0" presId="urn:microsoft.com/office/officeart/2005/8/layout/radial4"/>
    <dgm:cxn modelId="{08B14558-66E4-4655-95D8-19310A752967}" type="presParOf" srcId="{71EAC163-4EDE-42AD-BB3E-418ED0167C91}" destId="{34657428-3ECE-4EC2-BEF5-266298001DAD}" srcOrd="2" destOrd="0" presId="urn:microsoft.com/office/officeart/2005/8/layout/radial4"/>
    <dgm:cxn modelId="{BD14E51A-857E-46C7-98D9-BFE344C65250}" type="presParOf" srcId="{71EAC163-4EDE-42AD-BB3E-418ED0167C91}" destId="{4C749E85-C423-4A05-96B6-159E43492DA5}" srcOrd="3" destOrd="0" presId="urn:microsoft.com/office/officeart/2005/8/layout/radial4"/>
    <dgm:cxn modelId="{39805ABF-587B-43FE-B629-A98B6BDA8C9A}" type="presParOf" srcId="{71EAC163-4EDE-42AD-BB3E-418ED0167C91}" destId="{7275D4B9-3E36-406B-A77B-6019895655FA}" srcOrd="4" destOrd="0" presId="urn:microsoft.com/office/officeart/2005/8/layout/radial4"/>
    <dgm:cxn modelId="{2E0FD381-D129-406F-AC3B-65E345032A3F}" type="presParOf" srcId="{71EAC163-4EDE-42AD-BB3E-418ED0167C91}" destId="{91818C4E-3A3E-40E7-ABD3-5ED65BF6B8D6}" srcOrd="5" destOrd="0" presId="urn:microsoft.com/office/officeart/2005/8/layout/radial4"/>
    <dgm:cxn modelId="{82BA70B2-84CA-490D-9783-D9A0FEAF6751}" type="presParOf" srcId="{71EAC163-4EDE-42AD-BB3E-418ED0167C91}" destId="{454C1795-9364-403C-A47E-2EF3B5770B0F}" srcOrd="6" destOrd="0" presId="urn:microsoft.com/office/officeart/2005/8/layout/radial4"/>
    <dgm:cxn modelId="{D767B12C-DC81-4135-B83D-6D2504107CDF}" type="presParOf" srcId="{71EAC163-4EDE-42AD-BB3E-418ED0167C91}" destId="{F0C64FAA-1A80-4C34-B00D-1C446624BFA3}" srcOrd="7" destOrd="0" presId="urn:microsoft.com/office/officeart/2005/8/layout/radial4"/>
    <dgm:cxn modelId="{2B5CBD1B-D0D1-40CC-9A16-1AE49FB1473B}" type="presParOf" srcId="{71EAC163-4EDE-42AD-BB3E-418ED0167C91}" destId="{384E90AA-2CDD-465C-A0E6-DDECC2F73649}" srcOrd="8" destOrd="0" presId="urn:microsoft.com/office/officeart/2005/8/layout/radial4"/>
    <dgm:cxn modelId="{A4FBEE3D-4483-4D0A-A3DC-319ACDD1C813}" type="presParOf" srcId="{71EAC163-4EDE-42AD-BB3E-418ED0167C91}" destId="{755AD2A6-214E-4850-B029-A14E3F61E86F}" srcOrd="9" destOrd="0" presId="urn:microsoft.com/office/officeart/2005/8/layout/radial4"/>
    <dgm:cxn modelId="{9986413A-DCBD-436C-A4D3-B79A1B27F875}" type="presParOf" srcId="{71EAC163-4EDE-42AD-BB3E-418ED0167C91}" destId="{E1EEA603-0BE3-40FD-A65F-F4BA4DC996DD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4AD0F66-703B-4411-BB4A-514387ED3CF0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8FB17F8E-24AE-4DDE-9ABA-49D3494CAE17}">
      <dgm:prSet phldrT="[Text]"/>
      <dgm:spPr/>
      <dgm:t>
        <a:bodyPr/>
        <a:lstStyle/>
        <a:p>
          <a:r>
            <a:rPr lang="en-US" dirty="0" smtClean="0"/>
            <a:t>Autonomy</a:t>
          </a:r>
          <a:endParaRPr lang="en-US" dirty="0"/>
        </a:p>
      </dgm:t>
    </dgm:pt>
    <dgm:pt modelId="{CDDC7249-8F1F-4032-A03F-ABE30215EAFD}" type="parTrans" cxnId="{2F25EA3E-5790-4C41-A127-B50521F62979}">
      <dgm:prSet/>
      <dgm:spPr/>
      <dgm:t>
        <a:bodyPr/>
        <a:lstStyle/>
        <a:p>
          <a:endParaRPr lang="en-US"/>
        </a:p>
      </dgm:t>
    </dgm:pt>
    <dgm:pt modelId="{BE75CA0E-D273-46A2-985A-4861A3D8C6B2}" type="sibTrans" cxnId="{2F25EA3E-5790-4C41-A127-B50521F62979}">
      <dgm:prSet/>
      <dgm:spPr/>
      <dgm:t>
        <a:bodyPr/>
        <a:lstStyle/>
        <a:p>
          <a:endParaRPr lang="en-US"/>
        </a:p>
      </dgm:t>
    </dgm:pt>
    <dgm:pt modelId="{B3B70B57-F487-464E-BA8D-9FBD9602860C}">
      <dgm:prSet phldrT="[Text]"/>
      <dgm:spPr/>
      <dgm:t>
        <a:bodyPr/>
        <a:lstStyle/>
        <a:p>
          <a:r>
            <a:rPr lang="en-US" b="1" dirty="0" smtClean="0"/>
            <a:t>Dignity</a:t>
          </a:r>
          <a:endParaRPr lang="en-US" b="1" dirty="0"/>
        </a:p>
      </dgm:t>
    </dgm:pt>
    <dgm:pt modelId="{BF70FF9A-D007-4080-A66A-3021F1133666}" type="parTrans" cxnId="{72A3E2BD-DB52-4210-A4F2-D5D0A2D6CCBB}">
      <dgm:prSet/>
      <dgm:spPr/>
      <dgm:t>
        <a:bodyPr/>
        <a:lstStyle/>
        <a:p>
          <a:endParaRPr lang="en-US"/>
        </a:p>
      </dgm:t>
    </dgm:pt>
    <dgm:pt modelId="{2946F2B3-BCCB-4BF6-8328-384CC2E88DA8}" type="sibTrans" cxnId="{72A3E2BD-DB52-4210-A4F2-D5D0A2D6CCBB}">
      <dgm:prSet/>
      <dgm:spPr/>
      <dgm:t>
        <a:bodyPr/>
        <a:lstStyle/>
        <a:p>
          <a:endParaRPr lang="en-US"/>
        </a:p>
      </dgm:t>
    </dgm:pt>
    <dgm:pt modelId="{2E500FD6-4A31-4028-A2F0-5ED8C03C8721}" type="pres">
      <dgm:prSet presAssocID="{64AD0F66-703B-4411-BB4A-514387ED3CF0}" presName="compositeShape" presStyleCnt="0">
        <dgm:presLayoutVars>
          <dgm:chMax val="7"/>
          <dgm:dir/>
          <dgm:resizeHandles val="exact"/>
        </dgm:presLayoutVars>
      </dgm:prSet>
      <dgm:spPr/>
    </dgm:pt>
    <dgm:pt modelId="{7FD96C62-6B31-4C78-BE87-91BE65A82DA7}" type="pres">
      <dgm:prSet presAssocID="{8FB17F8E-24AE-4DDE-9ABA-49D3494CAE17}" presName="circ1" presStyleLbl="vennNode1" presStyleIdx="0" presStyleCnt="2"/>
      <dgm:spPr/>
      <dgm:t>
        <a:bodyPr/>
        <a:lstStyle/>
        <a:p>
          <a:endParaRPr lang="en-US"/>
        </a:p>
      </dgm:t>
    </dgm:pt>
    <dgm:pt modelId="{BA507004-8567-43E6-B1F6-353476CC11B0}" type="pres">
      <dgm:prSet presAssocID="{8FB17F8E-24AE-4DDE-9ABA-49D3494CAE1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580777-F699-41EB-99F6-27F35F0CC852}" type="pres">
      <dgm:prSet presAssocID="{B3B70B57-F487-464E-BA8D-9FBD9602860C}" presName="circ2" presStyleLbl="vennNode1" presStyleIdx="1" presStyleCnt="2"/>
      <dgm:spPr/>
      <dgm:t>
        <a:bodyPr/>
        <a:lstStyle/>
        <a:p>
          <a:endParaRPr lang="en-US"/>
        </a:p>
      </dgm:t>
    </dgm:pt>
    <dgm:pt modelId="{95B7E524-7263-4349-97E8-04E1129900A7}" type="pres">
      <dgm:prSet presAssocID="{B3B70B57-F487-464E-BA8D-9FBD9602860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A3E2BD-DB52-4210-A4F2-D5D0A2D6CCBB}" srcId="{64AD0F66-703B-4411-BB4A-514387ED3CF0}" destId="{B3B70B57-F487-464E-BA8D-9FBD9602860C}" srcOrd="1" destOrd="0" parTransId="{BF70FF9A-D007-4080-A66A-3021F1133666}" sibTransId="{2946F2B3-BCCB-4BF6-8328-384CC2E88DA8}"/>
    <dgm:cxn modelId="{E58E3BE8-D0FA-4D10-8229-2620B6000C5D}" type="presOf" srcId="{B3B70B57-F487-464E-BA8D-9FBD9602860C}" destId="{95B7E524-7263-4349-97E8-04E1129900A7}" srcOrd="1" destOrd="0" presId="urn:microsoft.com/office/officeart/2005/8/layout/venn1"/>
    <dgm:cxn modelId="{4267667A-A936-498C-8E1E-D2F07A2534B4}" type="presOf" srcId="{64AD0F66-703B-4411-BB4A-514387ED3CF0}" destId="{2E500FD6-4A31-4028-A2F0-5ED8C03C8721}" srcOrd="0" destOrd="0" presId="urn:microsoft.com/office/officeart/2005/8/layout/venn1"/>
    <dgm:cxn modelId="{E559987C-03DF-4E64-9785-238D22A90078}" type="presOf" srcId="{B3B70B57-F487-464E-BA8D-9FBD9602860C}" destId="{D8580777-F699-41EB-99F6-27F35F0CC852}" srcOrd="0" destOrd="0" presId="urn:microsoft.com/office/officeart/2005/8/layout/venn1"/>
    <dgm:cxn modelId="{2F25EA3E-5790-4C41-A127-B50521F62979}" srcId="{64AD0F66-703B-4411-BB4A-514387ED3CF0}" destId="{8FB17F8E-24AE-4DDE-9ABA-49D3494CAE17}" srcOrd="0" destOrd="0" parTransId="{CDDC7249-8F1F-4032-A03F-ABE30215EAFD}" sibTransId="{BE75CA0E-D273-46A2-985A-4861A3D8C6B2}"/>
    <dgm:cxn modelId="{A6CB835D-CA2E-4180-9659-61B7154449F5}" type="presOf" srcId="{8FB17F8E-24AE-4DDE-9ABA-49D3494CAE17}" destId="{7FD96C62-6B31-4C78-BE87-91BE65A82DA7}" srcOrd="0" destOrd="0" presId="urn:microsoft.com/office/officeart/2005/8/layout/venn1"/>
    <dgm:cxn modelId="{B91321DA-4F40-4DFE-B058-DD790E2BEB50}" type="presOf" srcId="{8FB17F8E-24AE-4DDE-9ABA-49D3494CAE17}" destId="{BA507004-8567-43E6-B1F6-353476CC11B0}" srcOrd="1" destOrd="0" presId="urn:microsoft.com/office/officeart/2005/8/layout/venn1"/>
    <dgm:cxn modelId="{D360D044-2C5C-46BD-8DD9-B9DDDE19114D}" type="presParOf" srcId="{2E500FD6-4A31-4028-A2F0-5ED8C03C8721}" destId="{7FD96C62-6B31-4C78-BE87-91BE65A82DA7}" srcOrd="0" destOrd="0" presId="urn:microsoft.com/office/officeart/2005/8/layout/venn1"/>
    <dgm:cxn modelId="{3C08F6AA-FDD5-48E5-8EA9-DC5B3ACE99B1}" type="presParOf" srcId="{2E500FD6-4A31-4028-A2F0-5ED8C03C8721}" destId="{BA507004-8567-43E6-B1F6-353476CC11B0}" srcOrd="1" destOrd="0" presId="urn:microsoft.com/office/officeart/2005/8/layout/venn1"/>
    <dgm:cxn modelId="{6DC21121-EB9C-42BE-AF1D-6CDDA3B0FF61}" type="presParOf" srcId="{2E500FD6-4A31-4028-A2F0-5ED8C03C8721}" destId="{D8580777-F699-41EB-99F6-27F35F0CC852}" srcOrd="2" destOrd="0" presId="urn:microsoft.com/office/officeart/2005/8/layout/venn1"/>
    <dgm:cxn modelId="{DDD5570B-918A-4112-BA3C-AD0A487216ED}" type="presParOf" srcId="{2E500FD6-4A31-4028-A2F0-5ED8C03C8721}" destId="{95B7E524-7263-4349-97E8-04E1129900A7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548378-586F-4DF3-8380-B8EF840F0C36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ADB2DF-7F6E-43ED-8ECC-A477E6166567}">
      <dgm:prSet phldrT="[Text]"/>
      <dgm:spPr/>
      <dgm:t>
        <a:bodyPr/>
        <a:lstStyle/>
        <a:p>
          <a:r>
            <a:rPr lang="en-US" dirty="0" smtClean="0"/>
            <a:t>Patient</a:t>
          </a:r>
          <a:endParaRPr lang="en-US" dirty="0"/>
        </a:p>
      </dgm:t>
    </dgm:pt>
    <dgm:pt modelId="{415E1BDA-ECE4-467C-8066-7196ECD7F97C}" type="parTrans" cxnId="{E746F868-FC72-4F77-8C0F-C973CB7D3E91}">
      <dgm:prSet/>
      <dgm:spPr/>
      <dgm:t>
        <a:bodyPr/>
        <a:lstStyle/>
        <a:p>
          <a:endParaRPr lang="en-US"/>
        </a:p>
      </dgm:t>
    </dgm:pt>
    <dgm:pt modelId="{34A807C6-EDF0-40D5-930C-E06B5C5551A0}" type="sibTrans" cxnId="{E746F868-FC72-4F77-8C0F-C973CB7D3E91}">
      <dgm:prSet/>
      <dgm:spPr/>
      <dgm:t>
        <a:bodyPr/>
        <a:lstStyle/>
        <a:p>
          <a:endParaRPr lang="en-US"/>
        </a:p>
      </dgm:t>
    </dgm:pt>
    <dgm:pt modelId="{A301F703-706F-4A14-8977-1A16E1CADD31}">
      <dgm:prSet phldrT="[Text]"/>
      <dgm:spPr/>
      <dgm:t>
        <a:bodyPr/>
        <a:lstStyle/>
        <a:p>
          <a:r>
            <a:rPr lang="en-US" dirty="0" smtClean="0"/>
            <a:t>MRD</a:t>
          </a:r>
          <a:endParaRPr lang="en-US" dirty="0"/>
        </a:p>
      </dgm:t>
    </dgm:pt>
    <dgm:pt modelId="{3340A27D-E3DD-4F04-B8F6-FEA6750F9411}" type="parTrans" cxnId="{23E340EF-066B-493A-9F02-4D7DDC067E57}">
      <dgm:prSet/>
      <dgm:spPr/>
      <dgm:t>
        <a:bodyPr/>
        <a:lstStyle/>
        <a:p>
          <a:endParaRPr lang="en-US"/>
        </a:p>
      </dgm:t>
    </dgm:pt>
    <dgm:pt modelId="{ADA5D5A3-49C4-407C-91C2-DB2716CE9585}" type="sibTrans" cxnId="{23E340EF-066B-493A-9F02-4D7DDC067E57}">
      <dgm:prSet/>
      <dgm:spPr/>
      <dgm:t>
        <a:bodyPr/>
        <a:lstStyle/>
        <a:p>
          <a:endParaRPr lang="en-US"/>
        </a:p>
      </dgm:t>
    </dgm:pt>
    <dgm:pt modelId="{093FB95A-D8F8-4D0F-8839-DD5B287A46B9}">
      <dgm:prSet phldrT="[Text]"/>
      <dgm:spPr/>
      <dgm:t>
        <a:bodyPr/>
        <a:lstStyle/>
        <a:p>
          <a:r>
            <a:rPr lang="en-US" dirty="0" smtClean="0"/>
            <a:t>Ward-boy/helper</a:t>
          </a:r>
          <a:endParaRPr lang="en-US" dirty="0"/>
        </a:p>
      </dgm:t>
    </dgm:pt>
    <dgm:pt modelId="{2AE54239-9B10-4517-AFC5-00CBE49EC05D}" type="parTrans" cxnId="{B9534E65-6352-4FDE-AEC6-C3CF40C08E8A}">
      <dgm:prSet/>
      <dgm:spPr/>
      <dgm:t>
        <a:bodyPr/>
        <a:lstStyle/>
        <a:p>
          <a:endParaRPr lang="en-US"/>
        </a:p>
      </dgm:t>
    </dgm:pt>
    <dgm:pt modelId="{068A08C3-E6CB-462E-842F-974B1EC3B9A6}" type="sibTrans" cxnId="{B9534E65-6352-4FDE-AEC6-C3CF40C08E8A}">
      <dgm:prSet/>
      <dgm:spPr/>
      <dgm:t>
        <a:bodyPr/>
        <a:lstStyle/>
        <a:p>
          <a:endParaRPr lang="en-US"/>
        </a:p>
      </dgm:t>
    </dgm:pt>
    <dgm:pt modelId="{3830A06C-FAC8-42FB-BA71-986C2FCF59DF}">
      <dgm:prSet phldrT="[Text]"/>
      <dgm:spPr/>
      <dgm:t>
        <a:bodyPr/>
        <a:lstStyle/>
        <a:p>
          <a:r>
            <a:rPr lang="en-US" dirty="0" smtClean="0"/>
            <a:t>Nurse</a:t>
          </a:r>
          <a:endParaRPr lang="en-US" dirty="0"/>
        </a:p>
      </dgm:t>
    </dgm:pt>
    <dgm:pt modelId="{BCD6774F-8308-4A05-A328-7B1A936134AD}" type="parTrans" cxnId="{D1999192-EC62-4955-BA8D-7668E6336C58}">
      <dgm:prSet/>
      <dgm:spPr/>
      <dgm:t>
        <a:bodyPr/>
        <a:lstStyle/>
        <a:p>
          <a:endParaRPr lang="en-US"/>
        </a:p>
      </dgm:t>
    </dgm:pt>
    <dgm:pt modelId="{09A6CD5E-C3F8-49C8-9373-9A958D78C9D8}" type="sibTrans" cxnId="{D1999192-EC62-4955-BA8D-7668E6336C58}">
      <dgm:prSet/>
      <dgm:spPr/>
      <dgm:t>
        <a:bodyPr/>
        <a:lstStyle/>
        <a:p>
          <a:endParaRPr lang="en-US"/>
        </a:p>
      </dgm:t>
    </dgm:pt>
    <dgm:pt modelId="{F5E6A257-37F4-4929-A7F4-689ADD6661D4}">
      <dgm:prSet phldrT="[Text]"/>
      <dgm:spPr/>
      <dgm:t>
        <a:bodyPr/>
        <a:lstStyle/>
        <a:p>
          <a:r>
            <a:rPr lang="en-US" dirty="0" smtClean="0"/>
            <a:t>Doctor</a:t>
          </a:r>
          <a:endParaRPr lang="en-US" dirty="0"/>
        </a:p>
      </dgm:t>
    </dgm:pt>
    <dgm:pt modelId="{070CD8DB-7B4A-424F-9E62-ABAD6FD446CA}" type="parTrans" cxnId="{EC310923-FD5C-457D-ACE0-ADBCB1FE1AD5}">
      <dgm:prSet/>
      <dgm:spPr/>
      <dgm:t>
        <a:bodyPr/>
        <a:lstStyle/>
        <a:p>
          <a:endParaRPr lang="en-US"/>
        </a:p>
      </dgm:t>
    </dgm:pt>
    <dgm:pt modelId="{7DD25789-BFCB-4CF3-9E8E-50084576E4DA}" type="sibTrans" cxnId="{EC310923-FD5C-457D-ACE0-ADBCB1FE1AD5}">
      <dgm:prSet/>
      <dgm:spPr/>
      <dgm:t>
        <a:bodyPr/>
        <a:lstStyle/>
        <a:p>
          <a:endParaRPr lang="en-US"/>
        </a:p>
      </dgm:t>
    </dgm:pt>
    <dgm:pt modelId="{36CAC105-7C28-4F21-824D-12A1708DCF28}">
      <dgm:prSet phldrT="[Text]"/>
      <dgm:spPr/>
      <dgm:t>
        <a:bodyPr/>
        <a:lstStyle/>
        <a:p>
          <a:r>
            <a:rPr lang="en-US" dirty="0" smtClean="0"/>
            <a:t>Lab</a:t>
          </a:r>
          <a:endParaRPr lang="en-US" dirty="0"/>
        </a:p>
      </dgm:t>
    </dgm:pt>
    <dgm:pt modelId="{CAC9E712-29F2-4D37-B8E5-F4DFD2CB88EA}" type="sibTrans" cxnId="{6CCB991B-2702-4243-8457-FF9AB40D2EB7}">
      <dgm:prSet/>
      <dgm:spPr/>
      <dgm:t>
        <a:bodyPr/>
        <a:lstStyle/>
        <a:p>
          <a:endParaRPr lang="en-US"/>
        </a:p>
      </dgm:t>
    </dgm:pt>
    <dgm:pt modelId="{FB7C9FD5-3705-454B-AF5E-57FC43E6CD57}" type="parTrans" cxnId="{6CCB991B-2702-4243-8457-FF9AB40D2EB7}">
      <dgm:prSet/>
      <dgm:spPr/>
      <dgm:t>
        <a:bodyPr/>
        <a:lstStyle/>
        <a:p>
          <a:endParaRPr lang="en-US"/>
        </a:p>
      </dgm:t>
    </dgm:pt>
    <dgm:pt modelId="{634AAF23-3892-4218-B6BB-25765EACBE3C}">
      <dgm:prSet phldrT="[Text]"/>
      <dgm:spPr/>
      <dgm:t>
        <a:bodyPr/>
        <a:lstStyle/>
        <a:p>
          <a:r>
            <a:rPr lang="en-US" dirty="0" smtClean="0"/>
            <a:t>Pharmacy</a:t>
          </a:r>
          <a:endParaRPr lang="en-US" dirty="0"/>
        </a:p>
      </dgm:t>
    </dgm:pt>
    <dgm:pt modelId="{DE1595DB-7FE5-40FE-9C42-692DCA7B8DD6}" type="parTrans" cxnId="{8FC691A6-C614-4911-B6D6-70DCE2CDB04F}">
      <dgm:prSet/>
      <dgm:spPr/>
      <dgm:t>
        <a:bodyPr/>
        <a:lstStyle/>
        <a:p>
          <a:endParaRPr lang="en-US"/>
        </a:p>
      </dgm:t>
    </dgm:pt>
    <dgm:pt modelId="{E568A41A-4F2C-4256-983E-F78D609E4861}" type="sibTrans" cxnId="{8FC691A6-C614-4911-B6D6-70DCE2CDB04F}">
      <dgm:prSet/>
      <dgm:spPr/>
      <dgm:t>
        <a:bodyPr/>
        <a:lstStyle/>
        <a:p>
          <a:endParaRPr lang="en-US"/>
        </a:p>
      </dgm:t>
    </dgm:pt>
    <dgm:pt modelId="{F6CB06FC-C841-4265-B549-BBBA4602300E}">
      <dgm:prSet phldrT="[Text]"/>
      <dgm:spPr/>
      <dgm:t>
        <a:bodyPr/>
        <a:lstStyle/>
        <a:p>
          <a:r>
            <a:rPr lang="en-US" dirty="0" smtClean="0"/>
            <a:t>Family</a:t>
          </a:r>
          <a:endParaRPr lang="en-US" dirty="0"/>
        </a:p>
      </dgm:t>
    </dgm:pt>
    <dgm:pt modelId="{227DEBF2-1B27-46A8-B54A-10B3C029CF6E}" type="parTrans" cxnId="{E8857230-2817-4B31-A268-09AE96E22820}">
      <dgm:prSet/>
      <dgm:spPr/>
      <dgm:t>
        <a:bodyPr/>
        <a:lstStyle/>
        <a:p>
          <a:endParaRPr lang="en-US"/>
        </a:p>
      </dgm:t>
    </dgm:pt>
    <dgm:pt modelId="{BF4DF26C-8041-407E-8FFB-115515CB0413}" type="sibTrans" cxnId="{E8857230-2817-4B31-A268-09AE96E22820}">
      <dgm:prSet/>
      <dgm:spPr/>
      <dgm:t>
        <a:bodyPr/>
        <a:lstStyle/>
        <a:p>
          <a:endParaRPr lang="en-US"/>
        </a:p>
      </dgm:t>
    </dgm:pt>
    <dgm:pt modelId="{03A8606C-FC30-4DAE-B621-BB402917FEC8}" type="pres">
      <dgm:prSet presAssocID="{CE548378-586F-4DF3-8380-B8EF840F0C3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09BE00C-293A-4358-8E94-DA5E1185BF42}" type="pres">
      <dgm:prSet presAssocID="{75ADB2DF-7F6E-43ED-8ECC-A477E6166567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9F1092-D8CE-463B-A802-06E83095E80C}" type="pres">
      <dgm:prSet presAssocID="{34A807C6-EDF0-40D5-930C-E06B5C5551A0}" presName="sibTrans" presStyleLbl="sibTrans2D1" presStyleIdx="0" presStyleCnt="7"/>
      <dgm:spPr/>
      <dgm:t>
        <a:bodyPr/>
        <a:lstStyle/>
        <a:p>
          <a:endParaRPr lang="en-US"/>
        </a:p>
      </dgm:t>
    </dgm:pt>
    <dgm:pt modelId="{4353A0F0-042E-4B01-A9AB-212CB8812E7D}" type="pres">
      <dgm:prSet presAssocID="{34A807C6-EDF0-40D5-930C-E06B5C5551A0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B9D9EBA2-8F43-4F3C-9A15-F714BEF9306D}" type="pres">
      <dgm:prSet presAssocID="{F6CB06FC-C841-4265-B549-BBBA4602300E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A597CB-9837-4E3A-95C1-298E956DE943}" type="pres">
      <dgm:prSet presAssocID="{BF4DF26C-8041-407E-8FFB-115515CB0413}" presName="sibTrans" presStyleLbl="sibTrans2D1" presStyleIdx="1" presStyleCnt="7"/>
      <dgm:spPr/>
      <dgm:t>
        <a:bodyPr/>
        <a:lstStyle/>
        <a:p>
          <a:endParaRPr lang="en-US"/>
        </a:p>
      </dgm:t>
    </dgm:pt>
    <dgm:pt modelId="{0E03EA5B-3D42-4236-82CB-F50BCCE427C2}" type="pres">
      <dgm:prSet presAssocID="{BF4DF26C-8041-407E-8FFB-115515CB0413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10A78141-0801-42AA-86F9-FE1601C21C88}" type="pres">
      <dgm:prSet presAssocID="{A301F703-706F-4A14-8977-1A16E1CADD31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67CF0B-F055-4595-A26C-BFC9E8D58713}" type="pres">
      <dgm:prSet presAssocID="{ADA5D5A3-49C4-407C-91C2-DB2716CE9585}" presName="sibTrans" presStyleLbl="sibTrans2D1" presStyleIdx="2" presStyleCnt="7"/>
      <dgm:spPr/>
      <dgm:t>
        <a:bodyPr/>
        <a:lstStyle/>
        <a:p>
          <a:endParaRPr lang="en-US"/>
        </a:p>
      </dgm:t>
    </dgm:pt>
    <dgm:pt modelId="{1B9A4503-D13F-4F05-A228-BCAE37ABC92B}" type="pres">
      <dgm:prSet presAssocID="{ADA5D5A3-49C4-407C-91C2-DB2716CE9585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478ECAD6-D0CF-49B7-B788-21759F82F81E}" type="pres">
      <dgm:prSet presAssocID="{093FB95A-D8F8-4D0F-8839-DD5B287A46B9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6CC9D-EE1B-44C6-8F1B-A60DCE70FF13}" type="pres">
      <dgm:prSet presAssocID="{068A08C3-E6CB-462E-842F-974B1EC3B9A6}" presName="sibTrans" presStyleLbl="sibTrans2D1" presStyleIdx="3" presStyleCnt="7" custLinFactNeighborY="-44665"/>
      <dgm:spPr/>
      <dgm:t>
        <a:bodyPr/>
        <a:lstStyle/>
        <a:p>
          <a:endParaRPr lang="en-US"/>
        </a:p>
      </dgm:t>
    </dgm:pt>
    <dgm:pt modelId="{3FEED943-46A4-409A-9CD0-2323042F4F17}" type="pres">
      <dgm:prSet presAssocID="{068A08C3-E6CB-462E-842F-974B1EC3B9A6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63FAC4CA-91B6-4304-9F29-2DC52E381F0C}" type="pres">
      <dgm:prSet presAssocID="{3830A06C-FAC8-42FB-BA71-986C2FCF59DF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A1EFE-50A1-48C0-8219-75479F297A8E}" type="pres">
      <dgm:prSet presAssocID="{09A6CD5E-C3F8-49C8-9373-9A958D78C9D8}" presName="sibTrans" presStyleLbl="sibTrans2D1" presStyleIdx="4" presStyleCnt="7" custLinFactNeighborX="-6606" custLinFactNeighborY="-42121"/>
      <dgm:spPr/>
      <dgm:t>
        <a:bodyPr/>
        <a:lstStyle/>
        <a:p>
          <a:endParaRPr lang="en-US"/>
        </a:p>
      </dgm:t>
    </dgm:pt>
    <dgm:pt modelId="{E35BA55C-F974-4498-82A8-F5DC09933F95}" type="pres">
      <dgm:prSet presAssocID="{09A6CD5E-C3F8-49C8-9373-9A958D78C9D8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0B8C8FC8-9FC1-4221-BD2F-41462038FA1F}" type="pres">
      <dgm:prSet presAssocID="{F5E6A257-37F4-4929-A7F4-689ADD6661D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6DE84D-A0F2-4ADF-BE57-4F4DEA3A4828}" type="pres">
      <dgm:prSet presAssocID="{7DD25789-BFCB-4CF3-9E8E-50084576E4DA}" presName="sibTrans" presStyleLbl="sibTrans2D1" presStyleIdx="5" presStyleCnt="7" custLinFactNeighborX="-4152" custLinFactNeighborY="7814"/>
      <dgm:spPr/>
      <dgm:t>
        <a:bodyPr/>
        <a:lstStyle/>
        <a:p>
          <a:endParaRPr lang="en-US"/>
        </a:p>
      </dgm:t>
    </dgm:pt>
    <dgm:pt modelId="{D7693154-2553-4CF0-BE73-827F81E4538E}" type="pres">
      <dgm:prSet presAssocID="{7DD25789-BFCB-4CF3-9E8E-50084576E4DA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065E55C0-43D9-4BB8-B9E1-7C2954309380}" type="pres">
      <dgm:prSet presAssocID="{36CAC105-7C28-4F21-824D-12A1708DCF2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9B1E85-B2C5-4883-AFC0-180C81A637A9}" type="pres">
      <dgm:prSet presAssocID="{CAC9E712-29F2-4D37-B8E5-F4DFD2CB88EA}" presName="sibTrans" presStyleLbl="sibTrans2D1" presStyleIdx="6" presStyleCnt="7" custAng="3337583" custScaleX="86294" custScaleY="75125" custLinFactX="100000" custLinFactNeighborX="112167" custLinFactNeighborY="16413"/>
      <dgm:spPr/>
      <dgm:t>
        <a:bodyPr/>
        <a:lstStyle/>
        <a:p>
          <a:endParaRPr lang="en-US"/>
        </a:p>
      </dgm:t>
    </dgm:pt>
    <dgm:pt modelId="{78AB3E39-F6A7-49CF-91A6-47120083594A}" type="pres">
      <dgm:prSet presAssocID="{CAC9E712-29F2-4D37-B8E5-F4DFD2CB88EA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21004BF5-B2EF-4840-9C99-3429A9375085}" type="pres">
      <dgm:prSet presAssocID="{634AAF23-3892-4218-B6BB-25765EACBE3C}" presName="node" presStyleLbl="node1" presStyleIdx="7" presStyleCnt="8" custLinFactNeighborX="-88" custLinFactNeighborY="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999192-EC62-4955-BA8D-7668E6336C58}" srcId="{CE548378-586F-4DF3-8380-B8EF840F0C36}" destId="{3830A06C-FAC8-42FB-BA71-986C2FCF59DF}" srcOrd="4" destOrd="0" parTransId="{BCD6774F-8308-4A05-A328-7B1A936134AD}" sibTransId="{09A6CD5E-C3F8-49C8-9373-9A958D78C9D8}"/>
    <dgm:cxn modelId="{4BACF172-FA29-4AA0-8A0A-7983C6FEAE0E}" type="presOf" srcId="{ADA5D5A3-49C4-407C-91C2-DB2716CE9585}" destId="{F467CF0B-F055-4595-A26C-BFC9E8D58713}" srcOrd="0" destOrd="0" presId="urn:microsoft.com/office/officeart/2005/8/layout/process5"/>
    <dgm:cxn modelId="{CE2A705A-F847-4E68-BA04-CA72E3DE4B32}" type="presOf" srcId="{068A08C3-E6CB-462E-842F-974B1EC3B9A6}" destId="{3FEED943-46A4-409A-9CD0-2323042F4F17}" srcOrd="1" destOrd="0" presId="urn:microsoft.com/office/officeart/2005/8/layout/process5"/>
    <dgm:cxn modelId="{765B27EC-4F51-462A-B453-5CB6C36652C0}" type="presOf" srcId="{CAC9E712-29F2-4D37-B8E5-F4DFD2CB88EA}" destId="{78AB3E39-F6A7-49CF-91A6-47120083594A}" srcOrd="1" destOrd="0" presId="urn:microsoft.com/office/officeart/2005/8/layout/process5"/>
    <dgm:cxn modelId="{AB8E84FD-B678-4915-A4B2-8669CEAF3F58}" type="presOf" srcId="{BF4DF26C-8041-407E-8FFB-115515CB0413}" destId="{0E03EA5B-3D42-4236-82CB-F50BCCE427C2}" srcOrd="1" destOrd="0" presId="urn:microsoft.com/office/officeart/2005/8/layout/process5"/>
    <dgm:cxn modelId="{36A4CEF1-3E02-458F-AA53-53C1FDAAF55C}" type="presOf" srcId="{09A6CD5E-C3F8-49C8-9373-9A958D78C9D8}" destId="{E35BA55C-F974-4498-82A8-F5DC09933F95}" srcOrd="1" destOrd="0" presId="urn:microsoft.com/office/officeart/2005/8/layout/process5"/>
    <dgm:cxn modelId="{842074C5-087A-47A4-8B6E-8213B3F8531E}" type="presOf" srcId="{F6CB06FC-C841-4265-B549-BBBA4602300E}" destId="{B9D9EBA2-8F43-4F3C-9A15-F714BEF9306D}" srcOrd="0" destOrd="0" presId="urn:microsoft.com/office/officeart/2005/8/layout/process5"/>
    <dgm:cxn modelId="{E6C77AD9-06BB-43F1-A79A-BDAD4DC66DE3}" type="presOf" srcId="{34A807C6-EDF0-40D5-930C-E06B5C5551A0}" destId="{4353A0F0-042E-4B01-A9AB-212CB8812E7D}" srcOrd="1" destOrd="0" presId="urn:microsoft.com/office/officeart/2005/8/layout/process5"/>
    <dgm:cxn modelId="{98A77628-BEEA-4664-9275-A692693D985D}" type="presOf" srcId="{7DD25789-BFCB-4CF3-9E8E-50084576E4DA}" destId="{D7693154-2553-4CF0-BE73-827F81E4538E}" srcOrd="1" destOrd="0" presId="urn:microsoft.com/office/officeart/2005/8/layout/process5"/>
    <dgm:cxn modelId="{B9534E65-6352-4FDE-AEC6-C3CF40C08E8A}" srcId="{CE548378-586F-4DF3-8380-B8EF840F0C36}" destId="{093FB95A-D8F8-4D0F-8839-DD5B287A46B9}" srcOrd="3" destOrd="0" parTransId="{2AE54239-9B10-4517-AFC5-00CBE49EC05D}" sibTransId="{068A08C3-E6CB-462E-842F-974B1EC3B9A6}"/>
    <dgm:cxn modelId="{23E340EF-066B-493A-9F02-4D7DDC067E57}" srcId="{CE548378-586F-4DF3-8380-B8EF840F0C36}" destId="{A301F703-706F-4A14-8977-1A16E1CADD31}" srcOrd="2" destOrd="0" parTransId="{3340A27D-E3DD-4F04-B8F6-FEA6750F9411}" sibTransId="{ADA5D5A3-49C4-407C-91C2-DB2716CE9585}"/>
    <dgm:cxn modelId="{E746F868-FC72-4F77-8C0F-C973CB7D3E91}" srcId="{CE548378-586F-4DF3-8380-B8EF840F0C36}" destId="{75ADB2DF-7F6E-43ED-8ECC-A477E6166567}" srcOrd="0" destOrd="0" parTransId="{415E1BDA-ECE4-467C-8066-7196ECD7F97C}" sibTransId="{34A807C6-EDF0-40D5-930C-E06B5C5551A0}"/>
    <dgm:cxn modelId="{BB0D540A-CE2F-471F-96FD-B7CF1AA46900}" type="presOf" srcId="{ADA5D5A3-49C4-407C-91C2-DB2716CE9585}" destId="{1B9A4503-D13F-4F05-A228-BCAE37ABC92B}" srcOrd="1" destOrd="0" presId="urn:microsoft.com/office/officeart/2005/8/layout/process5"/>
    <dgm:cxn modelId="{8FC691A6-C614-4911-B6D6-70DCE2CDB04F}" srcId="{CE548378-586F-4DF3-8380-B8EF840F0C36}" destId="{634AAF23-3892-4218-B6BB-25765EACBE3C}" srcOrd="7" destOrd="0" parTransId="{DE1595DB-7FE5-40FE-9C42-692DCA7B8DD6}" sibTransId="{E568A41A-4F2C-4256-983E-F78D609E4861}"/>
    <dgm:cxn modelId="{F0A38040-91D7-4BDF-A879-5416658B15B5}" type="presOf" srcId="{A301F703-706F-4A14-8977-1A16E1CADD31}" destId="{10A78141-0801-42AA-86F9-FE1601C21C88}" srcOrd="0" destOrd="0" presId="urn:microsoft.com/office/officeart/2005/8/layout/process5"/>
    <dgm:cxn modelId="{C74FA7A9-F99A-4C71-BFA6-FCE2A076CBA4}" type="presOf" srcId="{CE548378-586F-4DF3-8380-B8EF840F0C36}" destId="{03A8606C-FC30-4DAE-B621-BB402917FEC8}" srcOrd="0" destOrd="0" presId="urn:microsoft.com/office/officeart/2005/8/layout/process5"/>
    <dgm:cxn modelId="{1ED0890E-B7E7-40AF-A573-960A827AC671}" type="presOf" srcId="{634AAF23-3892-4218-B6BB-25765EACBE3C}" destId="{21004BF5-B2EF-4840-9C99-3429A9375085}" srcOrd="0" destOrd="0" presId="urn:microsoft.com/office/officeart/2005/8/layout/process5"/>
    <dgm:cxn modelId="{F36D9819-225A-4FFF-BCF7-D15313F49725}" type="presOf" srcId="{BF4DF26C-8041-407E-8FFB-115515CB0413}" destId="{F8A597CB-9837-4E3A-95C1-298E956DE943}" srcOrd="0" destOrd="0" presId="urn:microsoft.com/office/officeart/2005/8/layout/process5"/>
    <dgm:cxn modelId="{B1AE049C-0CA4-4878-82B4-E6476FF04227}" type="presOf" srcId="{CAC9E712-29F2-4D37-B8E5-F4DFD2CB88EA}" destId="{E69B1E85-B2C5-4883-AFC0-180C81A637A9}" srcOrd="0" destOrd="0" presId="urn:microsoft.com/office/officeart/2005/8/layout/process5"/>
    <dgm:cxn modelId="{07BB832C-6AF0-48FD-910D-4F9177A810CD}" type="presOf" srcId="{75ADB2DF-7F6E-43ED-8ECC-A477E6166567}" destId="{509BE00C-293A-4358-8E94-DA5E1185BF42}" srcOrd="0" destOrd="0" presId="urn:microsoft.com/office/officeart/2005/8/layout/process5"/>
    <dgm:cxn modelId="{82992E97-E6C1-44A1-B49A-7D399254B7CE}" type="presOf" srcId="{36CAC105-7C28-4F21-824D-12A1708DCF28}" destId="{065E55C0-43D9-4BB8-B9E1-7C2954309380}" srcOrd="0" destOrd="0" presId="urn:microsoft.com/office/officeart/2005/8/layout/process5"/>
    <dgm:cxn modelId="{D3716ECF-5E90-4A24-8DDF-0627BDEFC1E3}" type="presOf" srcId="{F5E6A257-37F4-4929-A7F4-689ADD6661D4}" destId="{0B8C8FC8-9FC1-4221-BD2F-41462038FA1F}" srcOrd="0" destOrd="0" presId="urn:microsoft.com/office/officeart/2005/8/layout/process5"/>
    <dgm:cxn modelId="{9A6989B4-1D86-4B0F-8748-267324E4F9EE}" type="presOf" srcId="{093FB95A-D8F8-4D0F-8839-DD5B287A46B9}" destId="{478ECAD6-D0CF-49B7-B788-21759F82F81E}" srcOrd="0" destOrd="0" presId="urn:microsoft.com/office/officeart/2005/8/layout/process5"/>
    <dgm:cxn modelId="{EC310923-FD5C-457D-ACE0-ADBCB1FE1AD5}" srcId="{CE548378-586F-4DF3-8380-B8EF840F0C36}" destId="{F5E6A257-37F4-4929-A7F4-689ADD6661D4}" srcOrd="5" destOrd="0" parTransId="{070CD8DB-7B4A-424F-9E62-ABAD6FD446CA}" sibTransId="{7DD25789-BFCB-4CF3-9E8E-50084576E4DA}"/>
    <dgm:cxn modelId="{5ED3B5B2-A9DD-4222-B0E9-F85FA2A0C55C}" type="presOf" srcId="{3830A06C-FAC8-42FB-BA71-986C2FCF59DF}" destId="{63FAC4CA-91B6-4304-9F29-2DC52E381F0C}" srcOrd="0" destOrd="0" presId="urn:microsoft.com/office/officeart/2005/8/layout/process5"/>
    <dgm:cxn modelId="{6CCB991B-2702-4243-8457-FF9AB40D2EB7}" srcId="{CE548378-586F-4DF3-8380-B8EF840F0C36}" destId="{36CAC105-7C28-4F21-824D-12A1708DCF28}" srcOrd="6" destOrd="0" parTransId="{FB7C9FD5-3705-454B-AF5E-57FC43E6CD57}" sibTransId="{CAC9E712-29F2-4D37-B8E5-F4DFD2CB88EA}"/>
    <dgm:cxn modelId="{E8857230-2817-4B31-A268-09AE96E22820}" srcId="{CE548378-586F-4DF3-8380-B8EF840F0C36}" destId="{F6CB06FC-C841-4265-B549-BBBA4602300E}" srcOrd="1" destOrd="0" parTransId="{227DEBF2-1B27-46A8-B54A-10B3C029CF6E}" sibTransId="{BF4DF26C-8041-407E-8FFB-115515CB0413}"/>
    <dgm:cxn modelId="{50740DC3-A6ED-44DE-BD84-E58EF7F97D1D}" type="presOf" srcId="{09A6CD5E-C3F8-49C8-9373-9A958D78C9D8}" destId="{760A1EFE-50A1-48C0-8219-75479F297A8E}" srcOrd="0" destOrd="0" presId="urn:microsoft.com/office/officeart/2005/8/layout/process5"/>
    <dgm:cxn modelId="{32E29AE4-C354-4074-A1BC-7BDA20E79FE9}" type="presOf" srcId="{7DD25789-BFCB-4CF3-9E8E-50084576E4DA}" destId="{E86DE84D-A0F2-4ADF-BE57-4F4DEA3A4828}" srcOrd="0" destOrd="0" presId="urn:microsoft.com/office/officeart/2005/8/layout/process5"/>
    <dgm:cxn modelId="{B4F146A2-9C38-4A92-ABD4-98DACDE3E9DD}" type="presOf" srcId="{34A807C6-EDF0-40D5-930C-E06B5C5551A0}" destId="{519F1092-D8CE-463B-A802-06E83095E80C}" srcOrd="0" destOrd="0" presId="urn:microsoft.com/office/officeart/2005/8/layout/process5"/>
    <dgm:cxn modelId="{C13640E9-BCA6-4FEE-9DE1-98832930326E}" type="presOf" srcId="{068A08C3-E6CB-462E-842F-974B1EC3B9A6}" destId="{A0A6CC9D-EE1B-44C6-8F1B-A60DCE70FF13}" srcOrd="0" destOrd="0" presId="urn:microsoft.com/office/officeart/2005/8/layout/process5"/>
    <dgm:cxn modelId="{2086B846-DE7E-44E2-A26E-F2B46B97F9CF}" type="presParOf" srcId="{03A8606C-FC30-4DAE-B621-BB402917FEC8}" destId="{509BE00C-293A-4358-8E94-DA5E1185BF42}" srcOrd="0" destOrd="0" presId="urn:microsoft.com/office/officeart/2005/8/layout/process5"/>
    <dgm:cxn modelId="{90922A2D-BC12-41D6-BADD-B88AB16628AE}" type="presParOf" srcId="{03A8606C-FC30-4DAE-B621-BB402917FEC8}" destId="{519F1092-D8CE-463B-A802-06E83095E80C}" srcOrd="1" destOrd="0" presId="urn:microsoft.com/office/officeart/2005/8/layout/process5"/>
    <dgm:cxn modelId="{8A48E393-FEE0-4FFE-9B18-73DFC92BD8E0}" type="presParOf" srcId="{519F1092-D8CE-463B-A802-06E83095E80C}" destId="{4353A0F0-042E-4B01-A9AB-212CB8812E7D}" srcOrd="0" destOrd="0" presId="urn:microsoft.com/office/officeart/2005/8/layout/process5"/>
    <dgm:cxn modelId="{B8AEE8DF-B1B6-4736-8D26-E7F05FA11FD3}" type="presParOf" srcId="{03A8606C-FC30-4DAE-B621-BB402917FEC8}" destId="{B9D9EBA2-8F43-4F3C-9A15-F714BEF9306D}" srcOrd="2" destOrd="0" presId="urn:microsoft.com/office/officeart/2005/8/layout/process5"/>
    <dgm:cxn modelId="{E56C71EC-25CB-448B-9669-485DF3805A66}" type="presParOf" srcId="{03A8606C-FC30-4DAE-B621-BB402917FEC8}" destId="{F8A597CB-9837-4E3A-95C1-298E956DE943}" srcOrd="3" destOrd="0" presId="urn:microsoft.com/office/officeart/2005/8/layout/process5"/>
    <dgm:cxn modelId="{F3DC296E-8F27-4748-842E-E6ED4D8DA943}" type="presParOf" srcId="{F8A597CB-9837-4E3A-95C1-298E956DE943}" destId="{0E03EA5B-3D42-4236-82CB-F50BCCE427C2}" srcOrd="0" destOrd="0" presId="urn:microsoft.com/office/officeart/2005/8/layout/process5"/>
    <dgm:cxn modelId="{E7BF165F-EB22-49A3-83C9-0C17648213D1}" type="presParOf" srcId="{03A8606C-FC30-4DAE-B621-BB402917FEC8}" destId="{10A78141-0801-42AA-86F9-FE1601C21C88}" srcOrd="4" destOrd="0" presId="urn:microsoft.com/office/officeart/2005/8/layout/process5"/>
    <dgm:cxn modelId="{C0CA892A-200C-4F07-AF70-9E41A1BE896D}" type="presParOf" srcId="{03A8606C-FC30-4DAE-B621-BB402917FEC8}" destId="{F467CF0B-F055-4595-A26C-BFC9E8D58713}" srcOrd="5" destOrd="0" presId="urn:microsoft.com/office/officeart/2005/8/layout/process5"/>
    <dgm:cxn modelId="{B1499C93-72ED-44DB-A8C1-0DE587ADFFBE}" type="presParOf" srcId="{F467CF0B-F055-4595-A26C-BFC9E8D58713}" destId="{1B9A4503-D13F-4F05-A228-BCAE37ABC92B}" srcOrd="0" destOrd="0" presId="urn:microsoft.com/office/officeart/2005/8/layout/process5"/>
    <dgm:cxn modelId="{4AEB8D3A-88F7-45DA-8B67-5A970C263768}" type="presParOf" srcId="{03A8606C-FC30-4DAE-B621-BB402917FEC8}" destId="{478ECAD6-D0CF-49B7-B788-21759F82F81E}" srcOrd="6" destOrd="0" presId="urn:microsoft.com/office/officeart/2005/8/layout/process5"/>
    <dgm:cxn modelId="{0715B390-9F82-4793-BBE7-24FC113EBE9C}" type="presParOf" srcId="{03A8606C-FC30-4DAE-B621-BB402917FEC8}" destId="{A0A6CC9D-EE1B-44C6-8F1B-A60DCE70FF13}" srcOrd="7" destOrd="0" presId="urn:microsoft.com/office/officeart/2005/8/layout/process5"/>
    <dgm:cxn modelId="{F035A689-D877-4DC3-A5A8-4BE51D6CBA3B}" type="presParOf" srcId="{A0A6CC9D-EE1B-44C6-8F1B-A60DCE70FF13}" destId="{3FEED943-46A4-409A-9CD0-2323042F4F17}" srcOrd="0" destOrd="0" presId="urn:microsoft.com/office/officeart/2005/8/layout/process5"/>
    <dgm:cxn modelId="{F5E1A4BF-CEC1-43E2-9479-7E41B3F85A7F}" type="presParOf" srcId="{03A8606C-FC30-4DAE-B621-BB402917FEC8}" destId="{63FAC4CA-91B6-4304-9F29-2DC52E381F0C}" srcOrd="8" destOrd="0" presId="urn:microsoft.com/office/officeart/2005/8/layout/process5"/>
    <dgm:cxn modelId="{60E9A935-BD5D-4E42-A602-07A3E9497161}" type="presParOf" srcId="{03A8606C-FC30-4DAE-B621-BB402917FEC8}" destId="{760A1EFE-50A1-48C0-8219-75479F297A8E}" srcOrd="9" destOrd="0" presId="urn:microsoft.com/office/officeart/2005/8/layout/process5"/>
    <dgm:cxn modelId="{F6CE61C0-D3F8-4051-91C9-92F9B9550653}" type="presParOf" srcId="{760A1EFE-50A1-48C0-8219-75479F297A8E}" destId="{E35BA55C-F974-4498-82A8-F5DC09933F95}" srcOrd="0" destOrd="0" presId="urn:microsoft.com/office/officeart/2005/8/layout/process5"/>
    <dgm:cxn modelId="{59C9DC3B-FC50-4255-AF41-23FF59F7210D}" type="presParOf" srcId="{03A8606C-FC30-4DAE-B621-BB402917FEC8}" destId="{0B8C8FC8-9FC1-4221-BD2F-41462038FA1F}" srcOrd="10" destOrd="0" presId="urn:microsoft.com/office/officeart/2005/8/layout/process5"/>
    <dgm:cxn modelId="{3F02490D-53B5-4DC3-8A62-6391E1AEF0FD}" type="presParOf" srcId="{03A8606C-FC30-4DAE-B621-BB402917FEC8}" destId="{E86DE84D-A0F2-4ADF-BE57-4F4DEA3A4828}" srcOrd="11" destOrd="0" presId="urn:microsoft.com/office/officeart/2005/8/layout/process5"/>
    <dgm:cxn modelId="{17615EE0-3BED-4F39-84C8-23DD3E07F92A}" type="presParOf" srcId="{E86DE84D-A0F2-4ADF-BE57-4F4DEA3A4828}" destId="{D7693154-2553-4CF0-BE73-827F81E4538E}" srcOrd="0" destOrd="0" presId="urn:microsoft.com/office/officeart/2005/8/layout/process5"/>
    <dgm:cxn modelId="{A16F568B-8C42-439D-B9A3-5CA2E171672A}" type="presParOf" srcId="{03A8606C-FC30-4DAE-B621-BB402917FEC8}" destId="{065E55C0-43D9-4BB8-B9E1-7C2954309380}" srcOrd="12" destOrd="0" presId="urn:microsoft.com/office/officeart/2005/8/layout/process5"/>
    <dgm:cxn modelId="{8C5BE9FA-7C59-4A48-A34F-DA1098F4588B}" type="presParOf" srcId="{03A8606C-FC30-4DAE-B621-BB402917FEC8}" destId="{E69B1E85-B2C5-4883-AFC0-180C81A637A9}" srcOrd="13" destOrd="0" presId="urn:microsoft.com/office/officeart/2005/8/layout/process5"/>
    <dgm:cxn modelId="{0D23E379-9496-46D4-AA5A-3BA0004B646C}" type="presParOf" srcId="{E69B1E85-B2C5-4883-AFC0-180C81A637A9}" destId="{78AB3E39-F6A7-49CF-91A6-47120083594A}" srcOrd="0" destOrd="0" presId="urn:microsoft.com/office/officeart/2005/8/layout/process5"/>
    <dgm:cxn modelId="{805F601E-E29E-45F5-A299-28784BF58CA3}" type="presParOf" srcId="{03A8606C-FC30-4DAE-B621-BB402917FEC8}" destId="{21004BF5-B2EF-4840-9C99-3429A9375085}" srcOrd="14" destOrd="0" presId="urn:microsoft.com/office/officeart/2005/8/layout/process5"/>
  </dgm:cxnLst>
  <dgm:bg>
    <a:solidFill>
      <a:schemeClr val="accent3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2BA419-7D5D-46C5-A3BC-E0874D1E6B6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587C8C-C7BE-4012-A46E-A0CEA14544E2}">
      <dgm:prSet phldrT="[Text]"/>
      <dgm:spPr/>
      <dgm:t>
        <a:bodyPr/>
        <a:lstStyle/>
        <a:p>
          <a:r>
            <a:rPr lang="en-US" dirty="0" smtClean="0"/>
            <a:t>Privacy</a:t>
          </a:r>
          <a:endParaRPr lang="en-US" dirty="0"/>
        </a:p>
      </dgm:t>
    </dgm:pt>
    <dgm:pt modelId="{B689C808-98AD-42C5-B4F9-DD5B864AC39F}" type="parTrans" cxnId="{985423E9-2C79-47A6-BFE3-D163D5F49104}">
      <dgm:prSet/>
      <dgm:spPr/>
      <dgm:t>
        <a:bodyPr/>
        <a:lstStyle/>
        <a:p>
          <a:endParaRPr lang="en-US"/>
        </a:p>
      </dgm:t>
    </dgm:pt>
    <dgm:pt modelId="{27D9FE01-92C1-47BF-8449-EB962D0C6F6D}" type="sibTrans" cxnId="{985423E9-2C79-47A6-BFE3-D163D5F49104}">
      <dgm:prSet/>
      <dgm:spPr/>
      <dgm:t>
        <a:bodyPr/>
        <a:lstStyle/>
        <a:p>
          <a:endParaRPr lang="en-US"/>
        </a:p>
      </dgm:t>
    </dgm:pt>
    <dgm:pt modelId="{AC6FE892-0063-4CCA-827C-4443564B6A06}">
      <dgm:prSet phldrT="[Text]"/>
      <dgm:spPr/>
      <dgm:t>
        <a:bodyPr/>
        <a:lstStyle/>
        <a:p>
          <a:r>
            <a:rPr lang="en-US" b="0" i="0" strike="sngStrike" dirty="0" smtClean="0"/>
            <a:t>decisional</a:t>
          </a:r>
          <a:r>
            <a:rPr lang="en-US" b="0" i="0" strike="noStrike" dirty="0" smtClean="0"/>
            <a:t>  </a:t>
          </a:r>
          <a:endParaRPr lang="en-US" strike="noStrike" dirty="0"/>
        </a:p>
      </dgm:t>
    </dgm:pt>
    <dgm:pt modelId="{C5ED3629-97F8-44BD-9464-B077939134B0}" type="parTrans" cxnId="{A0734D18-B2B4-409A-A5AE-C0963D68CD8B}">
      <dgm:prSet/>
      <dgm:spPr/>
      <dgm:t>
        <a:bodyPr/>
        <a:lstStyle/>
        <a:p>
          <a:endParaRPr lang="en-US"/>
        </a:p>
      </dgm:t>
    </dgm:pt>
    <dgm:pt modelId="{E78CD320-BC49-4D84-BBD1-BE8BF3425A6B}" type="sibTrans" cxnId="{A0734D18-B2B4-409A-A5AE-C0963D68CD8B}">
      <dgm:prSet/>
      <dgm:spPr/>
      <dgm:t>
        <a:bodyPr/>
        <a:lstStyle/>
        <a:p>
          <a:endParaRPr lang="en-US"/>
        </a:p>
      </dgm:t>
    </dgm:pt>
    <dgm:pt modelId="{D8DDA40F-4894-4CE8-9C03-6C5C769C6E56}">
      <dgm:prSet phldrT="[Text]"/>
      <dgm:spPr/>
      <dgm:t>
        <a:bodyPr/>
        <a:lstStyle/>
        <a:p>
          <a:r>
            <a:rPr lang="en-US" b="0" i="0" strike="sngStrike" dirty="0" smtClean="0"/>
            <a:t>physical</a:t>
          </a:r>
          <a:r>
            <a:rPr lang="en-US" b="0" i="0" dirty="0" smtClean="0"/>
            <a:t> </a:t>
          </a:r>
          <a:endParaRPr lang="en-US" dirty="0"/>
        </a:p>
      </dgm:t>
    </dgm:pt>
    <dgm:pt modelId="{CCCBFAE7-D71C-4329-BE35-B07911CE9022}" type="parTrans" cxnId="{6E80E8F9-D94D-4197-861F-6C27940965B1}">
      <dgm:prSet/>
      <dgm:spPr/>
      <dgm:t>
        <a:bodyPr/>
        <a:lstStyle/>
        <a:p>
          <a:endParaRPr lang="en-US"/>
        </a:p>
      </dgm:t>
    </dgm:pt>
    <dgm:pt modelId="{DA161ACB-A8F5-4574-A114-1300DBF41E6C}" type="sibTrans" cxnId="{6E80E8F9-D94D-4197-861F-6C27940965B1}">
      <dgm:prSet/>
      <dgm:spPr/>
      <dgm:t>
        <a:bodyPr/>
        <a:lstStyle/>
        <a:p>
          <a:endParaRPr lang="en-US"/>
        </a:p>
      </dgm:t>
    </dgm:pt>
    <dgm:pt modelId="{432B6EA1-5D73-4D7F-B8DF-73D76674C2BE}">
      <dgm:prSet phldrT="[Text]"/>
      <dgm:spPr/>
      <dgm:t>
        <a:bodyPr/>
        <a:lstStyle/>
        <a:p>
          <a:r>
            <a:rPr lang="en-US" b="0" i="0" dirty="0" smtClean="0"/>
            <a:t>associational </a:t>
          </a:r>
          <a:endParaRPr lang="en-US" dirty="0"/>
        </a:p>
      </dgm:t>
    </dgm:pt>
    <dgm:pt modelId="{6414ACAC-F3CB-4FA6-89FD-30C134D76CB9}" type="parTrans" cxnId="{05283034-12BE-4D5D-B2A3-CF22FA0F588B}">
      <dgm:prSet/>
      <dgm:spPr/>
      <dgm:t>
        <a:bodyPr/>
        <a:lstStyle/>
        <a:p>
          <a:endParaRPr lang="en-US"/>
        </a:p>
      </dgm:t>
    </dgm:pt>
    <dgm:pt modelId="{D887AA9E-8ECB-4386-B911-58D3BF2C78BF}" type="sibTrans" cxnId="{05283034-12BE-4D5D-B2A3-CF22FA0F588B}">
      <dgm:prSet/>
      <dgm:spPr/>
      <dgm:t>
        <a:bodyPr/>
        <a:lstStyle/>
        <a:p>
          <a:endParaRPr lang="en-US"/>
        </a:p>
      </dgm:t>
    </dgm:pt>
    <dgm:pt modelId="{167977C6-8837-49A8-8012-5D2A3C1588C6}">
      <dgm:prSet phldrT="[Text]"/>
      <dgm:spPr/>
      <dgm:t>
        <a:bodyPr/>
        <a:lstStyle/>
        <a:p>
          <a:r>
            <a:rPr lang="en-US" b="0" i="0" dirty="0" smtClean="0"/>
            <a:t> proprietary  </a:t>
          </a:r>
          <a:endParaRPr lang="en-US" dirty="0"/>
        </a:p>
      </dgm:t>
    </dgm:pt>
    <dgm:pt modelId="{7B6F2909-0F5F-467F-98A8-D7601C1A981C}" type="parTrans" cxnId="{6356620D-AD66-478B-B6E5-343C13180BDE}">
      <dgm:prSet/>
      <dgm:spPr/>
      <dgm:t>
        <a:bodyPr/>
        <a:lstStyle/>
        <a:p>
          <a:endParaRPr lang="en-US"/>
        </a:p>
      </dgm:t>
    </dgm:pt>
    <dgm:pt modelId="{016CB0B0-C191-4698-86EA-17923E95FBCE}" type="sibTrans" cxnId="{6356620D-AD66-478B-B6E5-343C13180BDE}">
      <dgm:prSet/>
      <dgm:spPr/>
      <dgm:t>
        <a:bodyPr/>
        <a:lstStyle/>
        <a:p>
          <a:endParaRPr lang="en-US"/>
        </a:p>
      </dgm:t>
    </dgm:pt>
    <dgm:pt modelId="{069DC6BF-8446-4417-957C-706D3F247C25}">
      <dgm:prSet phldrT="[Text]"/>
      <dgm:spPr/>
      <dgm:t>
        <a:bodyPr/>
        <a:lstStyle/>
        <a:p>
          <a:r>
            <a:rPr lang="en-US" b="0" i="0" dirty="0" smtClean="0"/>
            <a:t>Informational </a:t>
          </a:r>
          <a:endParaRPr lang="en-US" dirty="0"/>
        </a:p>
      </dgm:t>
    </dgm:pt>
    <dgm:pt modelId="{DB387489-E009-42EA-84D1-656ECEC2048B}" type="parTrans" cxnId="{F919DBF2-F990-4E7A-9E28-DC90D4220890}">
      <dgm:prSet/>
      <dgm:spPr/>
      <dgm:t>
        <a:bodyPr/>
        <a:lstStyle/>
        <a:p>
          <a:endParaRPr lang="en-US"/>
        </a:p>
      </dgm:t>
    </dgm:pt>
    <dgm:pt modelId="{FA7659F6-10A9-4C5F-820D-F091466E383A}" type="sibTrans" cxnId="{F919DBF2-F990-4E7A-9E28-DC90D4220890}">
      <dgm:prSet/>
      <dgm:spPr/>
      <dgm:t>
        <a:bodyPr/>
        <a:lstStyle/>
        <a:p>
          <a:endParaRPr lang="en-US"/>
        </a:p>
      </dgm:t>
    </dgm:pt>
    <dgm:pt modelId="{71EAC163-4EDE-42AD-BB3E-418ED0167C91}" type="pres">
      <dgm:prSet presAssocID="{702BA419-7D5D-46C5-A3BC-E0874D1E6B6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0609ECC-7DBD-453A-B47D-BF164D6DF321}" type="pres">
      <dgm:prSet presAssocID="{21587C8C-C7BE-4012-A46E-A0CEA14544E2}" presName="centerShape" presStyleLbl="node0" presStyleIdx="0" presStyleCnt="1"/>
      <dgm:spPr/>
      <dgm:t>
        <a:bodyPr/>
        <a:lstStyle/>
        <a:p>
          <a:endParaRPr lang="en-US"/>
        </a:p>
      </dgm:t>
    </dgm:pt>
    <dgm:pt modelId="{8E75CDD1-5878-4C76-8614-57E228E1AE72}" type="pres">
      <dgm:prSet presAssocID="{C5ED3629-97F8-44BD-9464-B077939134B0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34657428-3ECE-4EC2-BEF5-266298001DAD}" type="pres">
      <dgm:prSet presAssocID="{AC6FE892-0063-4CCA-827C-4443564B6A0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749E85-C423-4A05-96B6-159E43492DA5}" type="pres">
      <dgm:prSet presAssocID="{DB387489-E009-42EA-84D1-656ECEC2048B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7275D4B9-3E36-406B-A77B-6019895655FA}" type="pres">
      <dgm:prSet presAssocID="{069DC6BF-8446-4417-957C-706D3F247C2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818C4E-3A3E-40E7-ABD3-5ED65BF6B8D6}" type="pres">
      <dgm:prSet presAssocID="{CCCBFAE7-D71C-4329-BE35-B07911CE9022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454C1795-9364-403C-A47E-2EF3B5770B0F}" type="pres">
      <dgm:prSet presAssocID="{D8DDA40F-4894-4CE8-9C03-6C5C769C6E5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C64FAA-1A80-4C34-B00D-1C446624BFA3}" type="pres">
      <dgm:prSet presAssocID="{6414ACAC-F3CB-4FA6-89FD-30C134D76CB9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384E90AA-2CDD-465C-A0E6-DDECC2F73649}" type="pres">
      <dgm:prSet presAssocID="{432B6EA1-5D73-4D7F-B8DF-73D76674C2B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5AD2A6-214E-4850-B029-A14E3F61E86F}" type="pres">
      <dgm:prSet presAssocID="{7B6F2909-0F5F-467F-98A8-D7601C1A981C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E1EEA603-0BE3-40FD-A65F-F4BA4DC996DD}" type="pres">
      <dgm:prSet presAssocID="{167977C6-8837-49A8-8012-5D2A3C1588C6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AA5B9D8-6041-4520-8036-AA5AEBD78F57}" type="presOf" srcId="{432B6EA1-5D73-4D7F-B8DF-73D76674C2BE}" destId="{384E90AA-2CDD-465C-A0E6-DDECC2F73649}" srcOrd="0" destOrd="0" presId="urn:microsoft.com/office/officeart/2005/8/layout/radial4"/>
    <dgm:cxn modelId="{4A6E8EB7-3906-4832-8240-A636B2CF6A6F}" type="presOf" srcId="{CCCBFAE7-D71C-4329-BE35-B07911CE9022}" destId="{91818C4E-3A3E-40E7-ABD3-5ED65BF6B8D6}" srcOrd="0" destOrd="0" presId="urn:microsoft.com/office/officeart/2005/8/layout/radial4"/>
    <dgm:cxn modelId="{E2F5B959-A56C-4D14-AA63-E0E78AADDC81}" type="presOf" srcId="{DB387489-E009-42EA-84D1-656ECEC2048B}" destId="{4C749E85-C423-4A05-96B6-159E43492DA5}" srcOrd="0" destOrd="0" presId="urn:microsoft.com/office/officeart/2005/8/layout/radial4"/>
    <dgm:cxn modelId="{8913E7F5-BF07-4284-ADF3-1E3D7B7FF4EA}" type="presOf" srcId="{C5ED3629-97F8-44BD-9464-B077939134B0}" destId="{8E75CDD1-5878-4C76-8614-57E228E1AE72}" srcOrd="0" destOrd="0" presId="urn:microsoft.com/office/officeart/2005/8/layout/radial4"/>
    <dgm:cxn modelId="{2B737D0F-6EC6-420E-9EFA-E33655A745C8}" type="presOf" srcId="{069DC6BF-8446-4417-957C-706D3F247C25}" destId="{7275D4B9-3E36-406B-A77B-6019895655FA}" srcOrd="0" destOrd="0" presId="urn:microsoft.com/office/officeart/2005/8/layout/radial4"/>
    <dgm:cxn modelId="{1BA972FC-4862-4686-8CA2-01ABB07082CD}" type="presOf" srcId="{702BA419-7D5D-46C5-A3BC-E0874D1E6B66}" destId="{71EAC163-4EDE-42AD-BB3E-418ED0167C91}" srcOrd="0" destOrd="0" presId="urn:microsoft.com/office/officeart/2005/8/layout/radial4"/>
    <dgm:cxn modelId="{985423E9-2C79-47A6-BFE3-D163D5F49104}" srcId="{702BA419-7D5D-46C5-A3BC-E0874D1E6B66}" destId="{21587C8C-C7BE-4012-A46E-A0CEA14544E2}" srcOrd="0" destOrd="0" parTransId="{B689C808-98AD-42C5-B4F9-DD5B864AC39F}" sibTransId="{27D9FE01-92C1-47BF-8449-EB962D0C6F6D}"/>
    <dgm:cxn modelId="{6356620D-AD66-478B-B6E5-343C13180BDE}" srcId="{21587C8C-C7BE-4012-A46E-A0CEA14544E2}" destId="{167977C6-8837-49A8-8012-5D2A3C1588C6}" srcOrd="4" destOrd="0" parTransId="{7B6F2909-0F5F-467F-98A8-D7601C1A981C}" sibTransId="{016CB0B0-C191-4698-86EA-17923E95FBCE}"/>
    <dgm:cxn modelId="{6E80E8F9-D94D-4197-861F-6C27940965B1}" srcId="{21587C8C-C7BE-4012-A46E-A0CEA14544E2}" destId="{D8DDA40F-4894-4CE8-9C03-6C5C769C6E56}" srcOrd="2" destOrd="0" parTransId="{CCCBFAE7-D71C-4329-BE35-B07911CE9022}" sibTransId="{DA161ACB-A8F5-4574-A114-1300DBF41E6C}"/>
    <dgm:cxn modelId="{F919DBF2-F990-4E7A-9E28-DC90D4220890}" srcId="{21587C8C-C7BE-4012-A46E-A0CEA14544E2}" destId="{069DC6BF-8446-4417-957C-706D3F247C25}" srcOrd="1" destOrd="0" parTransId="{DB387489-E009-42EA-84D1-656ECEC2048B}" sibTransId="{FA7659F6-10A9-4C5F-820D-F091466E383A}"/>
    <dgm:cxn modelId="{21466EB6-D48A-4E5A-87AC-D294992DE9FA}" type="presOf" srcId="{21587C8C-C7BE-4012-A46E-A0CEA14544E2}" destId="{D0609ECC-7DBD-453A-B47D-BF164D6DF321}" srcOrd="0" destOrd="0" presId="urn:microsoft.com/office/officeart/2005/8/layout/radial4"/>
    <dgm:cxn modelId="{3FF41A24-A42E-4438-84F7-3E4E71AF33C1}" type="presOf" srcId="{D8DDA40F-4894-4CE8-9C03-6C5C769C6E56}" destId="{454C1795-9364-403C-A47E-2EF3B5770B0F}" srcOrd="0" destOrd="0" presId="urn:microsoft.com/office/officeart/2005/8/layout/radial4"/>
    <dgm:cxn modelId="{D07555E9-001E-440A-A15B-821FD1FF1AB3}" type="presOf" srcId="{AC6FE892-0063-4CCA-827C-4443564B6A06}" destId="{34657428-3ECE-4EC2-BEF5-266298001DAD}" srcOrd="0" destOrd="0" presId="urn:microsoft.com/office/officeart/2005/8/layout/radial4"/>
    <dgm:cxn modelId="{F8D123AC-2BFA-4753-A62D-CD65B015A87D}" type="presOf" srcId="{167977C6-8837-49A8-8012-5D2A3C1588C6}" destId="{E1EEA603-0BE3-40FD-A65F-F4BA4DC996DD}" srcOrd="0" destOrd="0" presId="urn:microsoft.com/office/officeart/2005/8/layout/radial4"/>
    <dgm:cxn modelId="{F439964F-1100-44F9-B599-F3D0FEAF17ED}" type="presOf" srcId="{6414ACAC-F3CB-4FA6-89FD-30C134D76CB9}" destId="{F0C64FAA-1A80-4C34-B00D-1C446624BFA3}" srcOrd="0" destOrd="0" presId="urn:microsoft.com/office/officeart/2005/8/layout/radial4"/>
    <dgm:cxn modelId="{05283034-12BE-4D5D-B2A3-CF22FA0F588B}" srcId="{21587C8C-C7BE-4012-A46E-A0CEA14544E2}" destId="{432B6EA1-5D73-4D7F-B8DF-73D76674C2BE}" srcOrd="3" destOrd="0" parTransId="{6414ACAC-F3CB-4FA6-89FD-30C134D76CB9}" sibTransId="{D887AA9E-8ECB-4386-B911-58D3BF2C78BF}"/>
    <dgm:cxn modelId="{A0734D18-B2B4-409A-A5AE-C0963D68CD8B}" srcId="{21587C8C-C7BE-4012-A46E-A0CEA14544E2}" destId="{AC6FE892-0063-4CCA-827C-4443564B6A06}" srcOrd="0" destOrd="0" parTransId="{C5ED3629-97F8-44BD-9464-B077939134B0}" sibTransId="{E78CD320-BC49-4D84-BBD1-BE8BF3425A6B}"/>
    <dgm:cxn modelId="{1DDABCA3-C3C0-4C3D-8957-1AB7E0D47C64}" type="presOf" srcId="{7B6F2909-0F5F-467F-98A8-D7601C1A981C}" destId="{755AD2A6-214E-4850-B029-A14E3F61E86F}" srcOrd="0" destOrd="0" presId="urn:microsoft.com/office/officeart/2005/8/layout/radial4"/>
    <dgm:cxn modelId="{BFBAA906-FDD3-4617-8355-BA96056324E8}" type="presParOf" srcId="{71EAC163-4EDE-42AD-BB3E-418ED0167C91}" destId="{D0609ECC-7DBD-453A-B47D-BF164D6DF321}" srcOrd="0" destOrd="0" presId="urn:microsoft.com/office/officeart/2005/8/layout/radial4"/>
    <dgm:cxn modelId="{048B8715-BD0D-45C9-9412-83E4389512D8}" type="presParOf" srcId="{71EAC163-4EDE-42AD-BB3E-418ED0167C91}" destId="{8E75CDD1-5878-4C76-8614-57E228E1AE72}" srcOrd="1" destOrd="0" presId="urn:microsoft.com/office/officeart/2005/8/layout/radial4"/>
    <dgm:cxn modelId="{CC08A29E-18B1-42AD-98D5-C232234F890E}" type="presParOf" srcId="{71EAC163-4EDE-42AD-BB3E-418ED0167C91}" destId="{34657428-3ECE-4EC2-BEF5-266298001DAD}" srcOrd="2" destOrd="0" presId="urn:microsoft.com/office/officeart/2005/8/layout/radial4"/>
    <dgm:cxn modelId="{7F3A9799-E0A3-4C7F-B7D0-92F47045EC64}" type="presParOf" srcId="{71EAC163-4EDE-42AD-BB3E-418ED0167C91}" destId="{4C749E85-C423-4A05-96B6-159E43492DA5}" srcOrd="3" destOrd="0" presId="urn:microsoft.com/office/officeart/2005/8/layout/radial4"/>
    <dgm:cxn modelId="{12B161CD-317E-4721-98DC-7926F8BA0236}" type="presParOf" srcId="{71EAC163-4EDE-42AD-BB3E-418ED0167C91}" destId="{7275D4B9-3E36-406B-A77B-6019895655FA}" srcOrd="4" destOrd="0" presId="urn:microsoft.com/office/officeart/2005/8/layout/radial4"/>
    <dgm:cxn modelId="{561765DD-A666-4241-9568-355A6A59B792}" type="presParOf" srcId="{71EAC163-4EDE-42AD-BB3E-418ED0167C91}" destId="{91818C4E-3A3E-40E7-ABD3-5ED65BF6B8D6}" srcOrd="5" destOrd="0" presId="urn:microsoft.com/office/officeart/2005/8/layout/radial4"/>
    <dgm:cxn modelId="{2D01D45C-B6B6-49A7-AE7C-DB94BC343ABF}" type="presParOf" srcId="{71EAC163-4EDE-42AD-BB3E-418ED0167C91}" destId="{454C1795-9364-403C-A47E-2EF3B5770B0F}" srcOrd="6" destOrd="0" presId="urn:microsoft.com/office/officeart/2005/8/layout/radial4"/>
    <dgm:cxn modelId="{412716BC-3532-4ACC-A4F4-7303E78EC405}" type="presParOf" srcId="{71EAC163-4EDE-42AD-BB3E-418ED0167C91}" destId="{F0C64FAA-1A80-4C34-B00D-1C446624BFA3}" srcOrd="7" destOrd="0" presId="urn:microsoft.com/office/officeart/2005/8/layout/radial4"/>
    <dgm:cxn modelId="{87BD0DDB-6DE7-43D0-A05C-CCB7372972EB}" type="presParOf" srcId="{71EAC163-4EDE-42AD-BB3E-418ED0167C91}" destId="{384E90AA-2CDD-465C-A0E6-DDECC2F73649}" srcOrd="8" destOrd="0" presId="urn:microsoft.com/office/officeart/2005/8/layout/radial4"/>
    <dgm:cxn modelId="{B2DEEDDD-0B40-40AF-AC17-DBB7A833E932}" type="presParOf" srcId="{71EAC163-4EDE-42AD-BB3E-418ED0167C91}" destId="{755AD2A6-214E-4850-B029-A14E3F61E86F}" srcOrd="9" destOrd="0" presId="urn:microsoft.com/office/officeart/2005/8/layout/radial4"/>
    <dgm:cxn modelId="{576B3936-6D3B-4246-BA9F-311ED53F8CD5}" type="presParOf" srcId="{71EAC163-4EDE-42AD-BB3E-418ED0167C91}" destId="{E1EEA603-0BE3-40FD-A65F-F4BA4DC996DD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09ECC-7DBD-453A-B47D-BF164D6DF321}">
      <dsp:nvSpPr>
        <dsp:cNvPr id="0" name=""/>
        <dsp:cNvSpPr/>
      </dsp:nvSpPr>
      <dsp:spPr>
        <a:xfrm>
          <a:off x="3055881" y="3416110"/>
          <a:ext cx="2117836" cy="21178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Privacy</a:t>
          </a:r>
          <a:endParaRPr lang="en-US" sz="3400" kern="1200" dirty="0"/>
        </a:p>
      </dsp:txBody>
      <dsp:txXfrm>
        <a:off x="3366031" y="3726260"/>
        <a:ext cx="1497536" cy="1497536"/>
      </dsp:txXfrm>
    </dsp:sp>
    <dsp:sp modelId="{8E75CDD1-5878-4C76-8614-57E228E1AE72}">
      <dsp:nvSpPr>
        <dsp:cNvPr id="0" name=""/>
        <dsp:cNvSpPr/>
      </dsp:nvSpPr>
      <dsp:spPr>
        <a:xfrm rot="10800000">
          <a:off x="1006602" y="4173237"/>
          <a:ext cx="1936569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657428-3ECE-4EC2-BEF5-266298001DAD}">
      <dsp:nvSpPr>
        <dsp:cNvPr id="0" name=""/>
        <dsp:cNvSpPr/>
      </dsp:nvSpPr>
      <dsp:spPr>
        <a:xfrm>
          <a:off x="630" y="3670251"/>
          <a:ext cx="2011944" cy="1609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smtClean="0"/>
            <a:t>decisional  </a:t>
          </a:r>
          <a:endParaRPr lang="en-US" sz="2200" kern="1200" dirty="0"/>
        </a:p>
      </dsp:txBody>
      <dsp:txXfrm>
        <a:off x="47772" y="3717393"/>
        <a:ext cx="1917660" cy="1515271"/>
      </dsp:txXfrm>
    </dsp:sp>
    <dsp:sp modelId="{4C749E85-C423-4A05-96B6-159E43492DA5}">
      <dsp:nvSpPr>
        <dsp:cNvPr id="0" name=""/>
        <dsp:cNvSpPr/>
      </dsp:nvSpPr>
      <dsp:spPr>
        <a:xfrm rot="13500000">
          <a:off x="1633368" y="2660090"/>
          <a:ext cx="1936569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5D4B9-3E36-406B-A77B-6019895655FA}">
      <dsp:nvSpPr>
        <dsp:cNvPr id="0" name=""/>
        <dsp:cNvSpPr/>
      </dsp:nvSpPr>
      <dsp:spPr>
        <a:xfrm>
          <a:off x="911000" y="1472423"/>
          <a:ext cx="2011944" cy="1609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smtClean="0"/>
            <a:t>Informational </a:t>
          </a:r>
          <a:endParaRPr lang="en-US" sz="2200" kern="1200" dirty="0"/>
        </a:p>
      </dsp:txBody>
      <dsp:txXfrm>
        <a:off x="958142" y="1519565"/>
        <a:ext cx="1917660" cy="1515271"/>
      </dsp:txXfrm>
    </dsp:sp>
    <dsp:sp modelId="{91818C4E-3A3E-40E7-ABD3-5ED65BF6B8D6}">
      <dsp:nvSpPr>
        <dsp:cNvPr id="0" name=""/>
        <dsp:cNvSpPr/>
      </dsp:nvSpPr>
      <dsp:spPr>
        <a:xfrm rot="16200000">
          <a:off x="3146515" y="2033323"/>
          <a:ext cx="1936569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C1795-9364-403C-A47E-2EF3B5770B0F}">
      <dsp:nvSpPr>
        <dsp:cNvPr id="0" name=""/>
        <dsp:cNvSpPr/>
      </dsp:nvSpPr>
      <dsp:spPr>
        <a:xfrm>
          <a:off x="3108827" y="562053"/>
          <a:ext cx="2011944" cy="1609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smtClean="0"/>
            <a:t>physical </a:t>
          </a:r>
          <a:endParaRPr lang="en-US" sz="2200" kern="1200" dirty="0"/>
        </a:p>
      </dsp:txBody>
      <dsp:txXfrm>
        <a:off x="3155969" y="609195"/>
        <a:ext cx="1917660" cy="1515271"/>
      </dsp:txXfrm>
    </dsp:sp>
    <dsp:sp modelId="{F0C64FAA-1A80-4C34-B00D-1C446624BFA3}">
      <dsp:nvSpPr>
        <dsp:cNvPr id="0" name=""/>
        <dsp:cNvSpPr/>
      </dsp:nvSpPr>
      <dsp:spPr>
        <a:xfrm rot="18900000">
          <a:off x="4659662" y="2660090"/>
          <a:ext cx="1936569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E90AA-2CDD-465C-A0E6-DDECC2F73649}">
      <dsp:nvSpPr>
        <dsp:cNvPr id="0" name=""/>
        <dsp:cNvSpPr/>
      </dsp:nvSpPr>
      <dsp:spPr>
        <a:xfrm>
          <a:off x="5306655" y="1472423"/>
          <a:ext cx="2011944" cy="1609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smtClean="0"/>
            <a:t>associational </a:t>
          </a:r>
          <a:endParaRPr lang="en-US" sz="2200" kern="1200" dirty="0"/>
        </a:p>
      </dsp:txBody>
      <dsp:txXfrm>
        <a:off x="5353797" y="1519565"/>
        <a:ext cx="1917660" cy="1515271"/>
      </dsp:txXfrm>
    </dsp:sp>
    <dsp:sp modelId="{755AD2A6-214E-4850-B029-A14E3F61E86F}">
      <dsp:nvSpPr>
        <dsp:cNvPr id="0" name=""/>
        <dsp:cNvSpPr/>
      </dsp:nvSpPr>
      <dsp:spPr>
        <a:xfrm>
          <a:off x="5286428" y="4173237"/>
          <a:ext cx="1936569" cy="60358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EEA603-0BE3-40FD-A65F-F4BA4DC996DD}">
      <dsp:nvSpPr>
        <dsp:cNvPr id="0" name=""/>
        <dsp:cNvSpPr/>
      </dsp:nvSpPr>
      <dsp:spPr>
        <a:xfrm>
          <a:off x="6217025" y="3670251"/>
          <a:ext cx="2011944" cy="16095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0" i="0" kern="1200" dirty="0" smtClean="0"/>
            <a:t> proprietary  </a:t>
          </a:r>
          <a:endParaRPr lang="en-US" sz="2200" kern="1200" dirty="0"/>
        </a:p>
      </dsp:txBody>
      <dsp:txXfrm>
        <a:off x="6264167" y="3717393"/>
        <a:ext cx="1917660" cy="15152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D96C62-6B31-4C78-BE87-91BE65A82DA7}">
      <dsp:nvSpPr>
        <dsp:cNvPr id="0" name=""/>
        <dsp:cNvSpPr/>
      </dsp:nvSpPr>
      <dsp:spPr>
        <a:xfrm>
          <a:off x="185166" y="573786"/>
          <a:ext cx="4567428" cy="456742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kern="1200" dirty="0" smtClean="0"/>
            <a:t>Autonomy</a:t>
          </a:r>
          <a:endParaRPr lang="en-US" sz="4300" kern="1200" dirty="0"/>
        </a:p>
      </dsp:txBody>
      <dsp:txXfrm>
        <a:off x="822959" y="1112383"/>
        <a:ext cx="2633472" cy="3490232"/>
      </dsp:txXfrm>
    </dsp:sp>
    <dsp:sp modelId="{D8580777-F699-41EB-99F6-27F35F0CC852}">
      <dsp:nvSpPr>
        <dsp:cNvPr id="0" name=""/>
        <dsp:cNvSpPr/>
      </dsp:nvSpPr>
      <dsp:spPr>
        <a:xfrm>
          <a:off x="3477006" y="573786"/>
          <a:ext cx="4567428" cy="4567427"/>
        </a:xfrm>
        <a:prstGeom prst="ellipse">
          <a:avLst/>
        </a:prstGeom>
        <a:solidFill>
          <a:schemeClr val="accent4">
            <a:alpha val="50000"/>
            <a:hueOff val="-165535"/>
            <a:satOff val="24059"/>
            <a:lumOff val="-1961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300" b="1" kern="1200" dirty="0" smtClean="0"/>
            <a:t>Dignity</a:t>
          </a:r>
          <a:endParaRPr lang="en-US" sz="4300" b="1" kern="1200" dirty="0"/>
        </a:p>
      </dsp:txBody>
      <dsp:txXfrm>
        <a:off x="4773168" y="1112383"/>
        <a:ext cx="2633472" cy="34902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9BE00C-293A-4358-8E94-DA5E1185BF42}">
      <dsp:nvSpPr>
        <dsp:cNvPr id="0" name=""/>
        <dsp:cNvSpPr/>
      </dsp:nvSpPr>
      <dsp:spPr>
        <a:xfrm>
          <a:off x="721094" y="2091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Patient</a:t>
          </a:r>
          <a:endParaRPr lang="en-US" sz="2500" kern="1200" dirty="0"/>
        </a:p>
      </dsp:txBody>
      <dsp:txXfrm>
        <a:off x="752483" y="33480"/>
        <a:ext cx="1723382" cy="1008918"/>
      </dsp:txXfrm>
    </dsp:sp>
    <dsp:sp modelId="{519F1092-D8CE-463B-A802-06E83095E80C}">
      <dsp:nvSpPr>
        <dsp:cNvPr id="0" name=""/>
        <dsp:cNvSpPr/>
      </dsp:nvSpPr>
      <dsp:spPr>
        <a:xfrm>
          <a:off x="2664437" y="316455"/>
          <a:ext cx="378666" cy="442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664437" y="405048"/>
        <a:ext cx="265066" cy="265781"/>
      </dsp:txXfrm>
    </dsp:sp>
    <dsp:sp modelId="{B9D9EBA2-8F43-4F3C-9A15-F714BEF9306D}">
      <dsp:nvSpPr>
        <dsp:cNvPr id="0" name=""/>
        <dsp:cNvSpPr/>
      </dsp:nvSpPr>
      <dsp:spPr>
        <a:xfrm>
          <a:off x="3221719" y="2091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Family</a:t>
          </a:r>
          <a:endParaRPr lang="en-US" sz="2500" kern="1200" dirty="0"/>
        </a:p>
      </dsp:txBody>
      <dsp:txXfrm>
        <a:off x="3253108" y="33480"/>
        <a:ext cx="1723382" cy="1008918"/>
      </dsp:txXfrm>
    </dsp:sp>
    <dsp:sp modelId="{F8A597CB-9837-4E3A-95C1-298E956DE943}">
      <dsp:nvSpPr>
        <dsp:cNvPr id="0" name=""/>
        <dsp:cNvSpPr/>
      </dsp:nvSpPr>
      <dsp:spPr>
        <a:xfrm>
          <a:off x="5165062" y="316455"/>
          <a:ext cx="378666" cy="442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165062" y="405048"/>
        <a:ext cx="265066" cy="265781"/>
      </dsp:txXfrm>
    </dsp:sp>
    <dsp:sp modelId="{10A78141-0801-42AA-86F9-FE1601C21C88}">
      <dsp:nvSpPr>
        <dsp:cNvPr id="0" name=""/>
        <dsp:cNvSpPr/>
      </dsp:nvSpPr>
      <dsp:spPr>
        <a:xfrm>
          <a:off x="5722344" y="2091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MRD</a:t>
          </a:r>
          <a:endParaRPr lang="en-US" sz="2500" kern="1200" dirty="0"/>
        </a:p>
      </dsp:txBody>
      <dsp:txXfrm>
        <a:off x="5753733" y="33480"/>
        <a:ext cx="1723382" cy="1008918"/>
      </dsp:txXfrm>
    </dsp:sp>
    <dsp:sp modelId="{F467CF0B-F055-4595-A26C-BFC9E8D58713}">
      <dsp:nvSpPr>
        <dsp:cNvPr id="0" name=""/>
        <dsp:cNvSpPr/>
      </dsp:nvSpPr>
      <dsp:spPr>
        <a:xfrm rot="5400000">
          <a:off x="6426092" y="1198818"/>
          <a:ext cx="378666" cy="442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-5400000">
        <a:off x="6482535" y="1230968"/>
        <a:ext cx="265781" cy="265066"/>
      </dsp:txXfrm>
    </dsp:sp>
    <dsp:sp modelId="{478ECAD6-D0CF-49B7-B788-21759F82F81E}">
      <dsp:nvSpPr>
        <dsp:cNvPr id="0" name=""/>
        <dsp:cNvSpPr/>
      </dsp:nvSpPr>
      <dsp:spPr>
        <a:xfrm>
          <a:off x="5722344" y="1788251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Ward-boy/helper</a:t>
          </a:r>
          <a:endParaRPr lang="en-US" sz="2500" kern="1200" dirty="0"/>
        </a:p>
      </dsp:txBody>
      <dsp:txXfrm>
        <a:off x="5753733" y="1819640"/>
        <a:ext cx="1723382" cy="1008918"/>
      </dsp:txXfrm>
    </dsp:sp>
    <dsp:sp modelId="{A0A6CC9D-EE1B-44C6-8F1B-A60DCE70FF13}">
      <dsp:nvSpPr>
        <dsp:cNvPr id="0" name=""/>
        <dsp:cNvSpPr/>
      </dsp:nvSpPr>
      <dsp:spPr>
        <a:xfrm rot="10800000">
          <a:off x="5186496" y="1904764"/>
          <a:ext cx="378666" cy="442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5300096" y="1993357"/>
        <a:ext cx="265066" cy="265781"/>
      </dsp:txXfrm>
    </dsp:sp>
    <dsp:sp modelId="{63FAC4CA-91B6-4304-9F29-2DC52E381F0C}">
      <dsp:nvSpPr>
        <dsp:cNvPr id="0" name=""/>
        <dsp:cNvSpPr/>
      </dsp:nvSpPr>
      <dsp:spPr>
        <a:xfrm>
          <a:off x="3221719" y="1788251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Nurse</a:t>
          </a:r>
          <a:endParaRPr lang="en-US" sz="2500" kern="1200" dirty="0"/>
        </a:p>
      </dsp:txBody>
      <dsp:txXfrm>
        <a:off x="3253108" y="1819640"/>
        <a:ext cx="1723382" cy="1008918"/>
      </dsp:txXfrm>
    </dsp:sp>
    <dsp:sp modelId="{760A1EFE-50A1-48C0-8219-75479F297A8E}">
      <dsp:nvSpPr>
        <dsp:cNvPr id="0" name=""/>
        <dsp:cNvSpPr/>
      </dsp:nvSpPr>
      <dsp:spPr>
        <a:xfrm rot="10800000">
          <a:off x="2660856" y="1916033"/>
          <a:ext cx="378666" cy="442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774456" y="2004626"/>
        <a:ext cx="265066" cy="265781"/>
      </dsp:txXfrm>
    </dsp:sp>
    <dsp:sp modelId="{0B8C8FC8-9FC1-4221-BD2F-41462038FA1F}">
      <dsp:nvSpPr>
        <dsp:cNvPr id="0" name=""/>
        <dsp:cNvSpPr/>
      </dsp:nvSpPr>
      <dsp:spPr>
        <a:xfrm>
          <a:off x="721094" y="1788251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Doctor</a:t>
          </a:r>
          <a:endParaRPr lang="en-US" sz="2500" kern="1200" dirty="0"/>
        </a:p>
      </dsp:txBody>
      <dsp:txXfrm>
        <a:off x="752483" y="1819640"/>
        <a:ext cx="1723382" cy="1008918"/>
      </dsp:txXfrm>
    </dsp:sp>
    <dsp:sp modelId="{E86DE84D-A0F2-4ADF-BE57-4F4DEA3A4828}">
      <dsp:nvSpPr>
        <dsp:cNvPr id="0" name=""/>
        <dsp:cNvSpPr/>
      </dsp:nvSpPr>
      <dsp:spPr>
        <a:xfrm rot="5400000">
          <a:off x="1409119" y="3019592"/>
          <a:ext cx="378666" cy="442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-5400000">
        <a:off x="1465562" y="3051742"/>
        <a:ext cx="265781" cy="265066"/>
      </dsp:txXfrm>
    </dsp:sp>
    <dsp:sp modelId="{065E55C0-43D9-4BB8-B9E1-7C2954309380}">
      <dsp:nvSpPr>
        <dsp:cNvPr id="0" name=""/>
        <dsp:cNvSpPr/>
      </dsp:nvSpPr>
      <dsp:spPr>
        <a:xfrm>
          <a:off x="721094" y="3574412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Lab</a:t>
          </a:r>
          <a:endParaRPr lang="en-US" sz="2500" kern="1200" dirty="0"/>
        </a:p>
      </dsp:txBody>
      <dsp:txXfrm>
        <a:off x="752483" y="3605801"/>
        <a:ext cx="1723382" cy="1008918"/>
      </dsp:txXfrm>
    </dsp:sp>
    <dsp:sp modelId="{E69B1E85-B2C5-4883-AFC0-180C81A637A9}">
      <dsp:nvSpPr>
        <dsp:cNvPr id="0" name=""/>
        <dsp:cNvSpPr/>
      </dsp:nvSpPr>
      <dsp:spPr>
        <a:xfrm rot="3340458">
          <a:off x="3491621" y="4017611"/>
          <a:ext cx="326047" cy="33277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12950" y="4043777"/>
        <a:ext cx="228233" cy="199667"/>
      </dsp:txXfrm>
    </dsp:sp>
    <dsp:sp modelId="{21004BF5-B2EF-4840-9C99-3429A9375085}">
      <dsp:nvSpPr>
        <dsp:cNvPr id="0" name=""/>
        <dsp:cNvSpPr/>
      </dsp:nvSpPr>
      <dsp:spPr>
        <a:xfrm>
          <a:off x="3220147" y="3576502"/>
          <a:ext cx="1786160" cy="10716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Pharmacy</a:t>
          </a:r>
          <a:endParaRPr lang="en-US" sz="2500" kern="1200" dirty="0"/>
        </a:p>
      </dsp:txBody>
      <dsp:txXfrm>
        <a:off x="3251536" y="3607891"/>
        <a:ext cx="1723382" cy="100891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609ECC-7DBD-453A-B47D-BF164D6DF321}">
      <dsp:nvSpPr>
        <dsp:cNvPr id="0" name=""/>
        <dsp:cNvSpPr/>
      </dsp:nvSpPr>
      <dsp:spPr>
        <a:xfrm>
          <a:off x="3282243" y="3443378"/>
          <a:ext cx="2274712" cy="227471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Privacy</a:t>
          </a:r>
          <a:endParaRPr lang="en-US" sz="3600" kern="1200" dirty="0"/>
        </a:p>
      </dsp:txBody>
      <dsp:txXfrm>
        <a:off x="3615367" y="3776502"/>
        <a:ext cx="1608464" cy="1608464"/>
      </dsp:txXfrm>
    </dsp:sp>
    <dsp:sp modelId="{8E75CDD1-5878-4C76-8614-57E228E1AE72}">
      <dsp:nvSpPr>
        <dsp:cNvPr id="0" name=""/>
        <dsp:cNvSpPr/>
      </dsp:nvSpPr>
      <dsp:spPr>
        <a:xfrm rot="10800000">
          <a:off x="1081165" y="4256587"/>
          <a:ext cx="2080018" cy="648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657428-3ECE-4EC2-BEF5-266298001DAD}">
      <dsp:nvSpPr>
        <dsp:cNvPr id="0" name=""/>
        <dsp:cNvSpPr/>
      </dsp:nvSpPr>
      <dsp:spPr>
        <a:xfrm>
          <a:off x="676" y="3716343"/>
          <a:ext cx="2160977" cy="172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strike="sngStrike" kern="1200" dirty="0" smtClean="0"/>
            <a:t>decisional</a:t>
          </a:r>
          <a:r>
            <a:rPr lang="en-US" sz="2400" b="0" i="0" strike="noStrike" kern="1200" dirty="0" smtClean="0"/>
            <a:t>  </a:t>
          </a:r>
          <a:endParaRPr lang="en-US" sz="2400" strike="noStrike" kern="1200" dirty="0"/>
        </a:p>
      </dsp:txBody>
      <dsp:txXfrm>
        <a:off x="51310" y="3766977"/>
        <a:ext cx="2059709" cy="1627513"/>
      </dsp:txXfrm>
    </dsp:sp>
    <dsp:sp modelId="{4C749E85-C423-4A05-96B6-159E43492DA5}">
      <dsp:nvSpPr>
        <dsp:cNvPr id="0" name=""/>
        <dsp:cNvSpPr/>
      </dsp:nvSpPr>
      <dsp:spPr>
        <a:xfrm rot="13500000">
          <a:off x="1754358" y="2631355"/>
          <a:ext cx="2080018" cy="648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5D4B9-3E36-406B-A77B-6019895655FA}">
      <dsp:nvSpPr>
        <dsp:cNvPr id="0" name=""/>
        <dsp:cNvSpPr/>
      </dsp:nvSpPr>
      <dsp:spPr>
        <a:xfrm>
          <a:off x="978481" y="1355713"/>
          <a:ext cx="2160977" cy="172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/>
            <a:t>Informational </a:t>
          </a:r>
          <a:endParaRPr lang="en-US" sz="2400" kern="1200" dirty="0"/>
        </a:p>
      </dsp:txBody>
      <dsp:txXfrm>
        <a:off x="1029115" y="1406347"/>
        <a:ext cx="2059709" cy="1627513"/>
      </dsp:txXfrm>
    </dsp:sp>
    <dsp:sp modelId="{91818C4E-3A3E-40E7-ABD3-5ED65BF6B8D6}">
      <dsp:nvSpPr>
        <dsp:cNvPr id="0" name=""/>
        <dsp:cNvSpPr/>
      </dsp:nvSpPr>
      <dsp:spPr>
        <a:xfrm rot="16200000">
          <a:off x="3379590" y="1958162"/>
          <a:ext cx="2080018" cy="648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4C1795-9364-403C-A47E-2EF3B5770B0F}">
      <dsp:nvSpPr>
        <dsp:cNvPr id="0" name=""/>
        <dsp:cNvSpPr/>
      </dsp:nvSpPr>
      <dsp:spPr>
        <a:xfrm>
          <a:off x="3339111" y="377908"/>
          <a:ext cx="2160977" cy="172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strike="sngStrike" kern="1200" dirty="0" smtClean="0"/>
            <a:t>physical</a:t>
          </a:r>
          <a:r>
            <a:rPr lang="en-US" sz="2400" b="0" i="0" kern="1200" dirty="0" smtClean="0"/>
            <a:t> </a:t>
          </a:r>
          <a:endParaRPr lang="en-US" sz="2400" kern="1200" dirty="0"/>
        </a:p>
      </dsp:txBody>
      <dsp:txXfrm>
        <a:off x="3389745" y="428542"/>
        <a:ext cx="2059709" cy="1627513"/>
      </dsp:txXfrm>
    </dsp:sp>
    <dsp:sp modelId="{F0C64FAA-1A80-4C34-B00D-1C446624BFA3}">
      <dsp:nvSpPr>
        <dsp:cNvPr id="0" name=""/>
        <dsp:cNvSpPr/>
      </dsp:nvSpPr>
      <dsp:spPr>
        <a:xfrm rot="18900000">
          <a:off x="5004822" y="2631355"/>
          <a:ext cx="2080018" cy="648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E90AA-2CDD-465C-A0E6-DDECC2F73649}">
      <dsp:nvSpPr>
        <dsp:cNvPr id="0" name=""/>
        <dsp:cNvSpPr/>
      </dsp:nvSpPr>
      <dsp:spPr>
        <a:xfrm>
          <a:off x="5699741" y="1355713"/>
          <a:ext cx="2160977" cy="172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/>
            <a:t>associational </a:t>
          </a:r>
          <a:endParaRPr lang="en-US" sz="2400" kern="1200" dirty="0"/>
        </a:p>
      </dsp:txBody>
      <dsp:txXfrm>
        <a:off x="5750375" y="1406347"/>
        <a:ext cx="2059709" cy="1627513"/>
      </dsp:txXfrm>
    </dsp:sp>
    <dsp:sp modelId="{755AD2A6-214E-4850-B029-A14E3F61E86F}">
      <dsp:nvSpPr>
        <dsp:cNvPr id="0" name=""/>
        <dsp:cNvSpPr/>
      </dsp:nvSpPr>
      <dsp:spPr>
        <a:xfrm>
          <a:off x="5678015" y="4256587"/>
          <a:ext cx="2080018" cy="648293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EEA603-0BE3-40FD-A65F-F4BA4DC996DD}">
      <dsp:nvSpPr>
        <dsp:cNvPr id="0" name=""/>
        <dsp:cNvSpPr/>
      </dsp:nvSpPr>
      <dsp:spPr>
        <a:xfrm>
          <a:off x="6677546" y="3716343"/>
          <a:ext cx="2160977" cy="172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i="0" kern="1200" dirty="0" smtClean="0"/>
            <a:t> proprietary  </a:t>
          </a:r>
          <a:endParaRPr lang="en-US" sz="2400" kern="1200" dirty="0"/>
        </a:p>
      </dsp:txBody>
      <dsp:txXfrm>
        <a:off x="6728180" y="3766977"/>
        <a:ext cx="2059709" cy="16275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70C504-6773-4D0B-9641-A6BA8A5FC8A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5CBAB-18B6-4E26-A30A-AB8653E1C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403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Privacy</a:t>
            </a:r>
            <a:r>
              <a:rPr lang="en-US" baseline="0" dirty="0" smtClean="0"/>
              <a:t> is important, we know this. Yet, privacy in real life medical practice is often a joke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83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Like this.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752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broad components, but at its core – the idea of privacy originates elsewhere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66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Here.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89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</a:t>
            </a:r>
            <a:r>
              <a:rPr lang="en-US" baseline="0" dirty="0" smtClean="0"/>
              <a:t> health decision in </a:t>
            </a:r>
            <a:r>
              <a:rPr lang="en-US" baseline="0" dirty="0" err="1" smtClean="0"/>
              <a:t>india</a:t>
            </a:r>
            <a:r>
              <a:rPr lang="en-US" baseline="0" dirty="0" smtClean="0"/>
              <a:t> is made by just the patient. Everyone has a say.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28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It doesn’t</a:t>
            </a:r>
            <a:r>
              <a:rPr lang="en-US" baseline="0" dirty="0" smtClean="0"/>
              <a:t> matter how educated you are, dignity is not something we attribute as inherent to a person- it is often related to his office, place in the society etc.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524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Re: </a:t>
            </a:r>
            <a:r>
              <a:rPr lang="en-US" dirty="0" err="1" smtClean="0"/>
              <a:t>Sankeshwar</a:t>
            </a:r>
            <a:r>
              <a:rPr lang="en-US" dirty="0" smtClean="0"/>
              <a:t> – BYSTANDER + different parts have different training/approach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492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These</a:t>
            </a:r>
            <a:r>
              <a:rPr lang="en-US" baseline="0" dirty="0" smtClean="0"/>
              <a:t> are broad components, but at its core – the idea of privacy originates elsewhere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35CBAB-18B6-4E26-A30A-AB8653E1C4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66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AA19A36-22CA-4F06-9C9E-1B65B9CC2866}" type="datetimeFigureOut">
              <a:rPr lang="en-US" smtClean="0"/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EA4484E-0E67-4632-B8A3-04C21D2F02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.cmu.edu/~ponguru/tprc_2005_pk_lc_en.pdf" TargetMode="External"/><Relationship Id="rId2" Type="http://schemas.openxmlformats.org/officeDocument/2006/relationships/hyperlink" Target="http://www.ncbi.nlm.nih.gov/books/NBK957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rtpp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nandphilip.com/" TargetMode="External"/><Relationship Id="rId2" Type="http://schemas.openxmlformats.org/officeDocument/2006/relationships/hyperlink" Target="mailto:anandphilipc@g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4267200"/>
          </a:xfrm>
        </p:spPr>
        <p:txBody>
          <a:bodyPr/>
          <a:lstStyle/>
          <a:p>
            <a:r>
              <a:rPr lang="en-US" dirty="0" smtClean="0"/>
              <a:t>Privacy In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Anand Philip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10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76" y="483616"/>
            <a:ext cx="8608224" cy="5710124"/>
          </a:xfrm>
        </p:spPr>
      </p:pic>
    </p:spTree>
    <p:extLst>
      <p:ext uri="{BB962C8B-B14F-4D97-AF65-F5344CB8AC3E}">
        <p14:creationId xmlns:p14="http://schemas.microsoft.com/office/powerpoint/2010/main" val="380825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2375095" y="1676400"/>
            <a:ext cx="45720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03895" y="5137052"/>
            <a:ext cx="2743200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 rot="16200000" flipH="1">
            <a:off x="1155895" y="1143000"/>
            <a:ext cx="1371600" cy="106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16200000" flipH="1">
            <a:off x="6794695" y="1143000"/>
            <a:ext cx="1371600" cy="106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6200000" flipH="1">
            <a:off x="3038621" y="4603652"/>
            <a:ext cx="1371600" cy="106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6200000" flipH="1">
            <a:off x="6781800" y="4603652"/>
            <a:ext cx="1371600" cy="106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22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9093617"/>
              </p:ext>
            </p:extLst>
          </p:nvPr>
        </p:nvGraphicFramePr>
        <p:xfrm>
          <a:off x="457200" y="1752601"/>
          <a:ext cx="82296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dirty="0"/>
              <a:t>T</a:t>
            </a:r>
            <a:r>
              <a:rPr lang="en-US" dirty="0" smtClean="0"/>
              <a:t>he Clinic/Hospital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124200" y="4191000"/>
            <a:ext cx="533400" cy="381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18719827">
            <a:off x="2911905" y="3155717"/>
            <a:ext cx="969664" cy="381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5562600" y="4191000"/>
            <a:ext cx="533400" cy="381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2380853">
            <a:off x="2867967" y="4761482"/>
            <a:ext cx="969664" cy="381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16200000">
            <a:off x="4343400" y="3048000"/>
            <a:ext cx="533400" cy="381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3610505">
            <a:off x="5395039" y="3048000"/>
            <a:ext cx="868524" cy="3810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43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09800"/>
            <a:ext cx="8229600" cy="1600200"/>
          </a:xfrm>
        </p:spPr>
        <p:txBody>
          <a:bodyPr/>
          <a:lstStyle/>
          <a:p>
            <a:r>
              <a:rPr lang="en-US" dirty="0" smtClean="0"/>
              <a:t>Training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941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31971898"/>
              </p:ext>
            </p:extLst>
          </p:nvPr>
        </p:nvGraphicFramePr>
        <p:xfrm>
          <a:off x="152400" y="381000"/>
          <a:ext cx="8839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221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Privacy is a byproduct of 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Autonomy</a:t>
            </a: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and 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Dignity</a:t>
            </a:r>
          </a:p>
        </p:txBody>
      </p:sp>
    </p:spTree>
    <p:extLst>
      <p:ext uri="{BB962C8B-B14F-4D97-AF65-F5344CB8AC3E}">
        <p14:creationId xmlns:p14="http://schemas.microsoft.com/office/powerpoint/2010/main" val="12884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buNone/>
            </a:pPr>
            <a:endParaRPr lang="en-US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Culture 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Infrastructure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Training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00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8382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One 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</a:rPr>
              <a:t>breach</a:t>
            </a:r>
            <a:r>
              <a:rPr lang="en-US" sz="4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leads to another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99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I Have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4837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Considering how autonomy is not important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how do we reach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people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with the idea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</a:p>
          <a:p>
            <a:pPr marL="0" lvl="0" indent="0"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Since physical privacy is key to other forms of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privacy,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how do we take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it more seriously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</a:p>
          <a:p>
            <a:pPr marL="0" lvl="0" indent="0"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/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What can we do about the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medical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team’s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approach to privacy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</a:p>
          <a:p>
            <a:pPr marL="0" lvl="0" indent="0">
              <a:buNone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lvl="0"/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How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 we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match expectations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of patients with our beliefs about their privacy and autonomy?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4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en-US" dirty="0"/>
              <a:t>Institute of Medicine (US) Committee on Health Research and the Privacy of Health Information: The HIPAA Privacy Rule; </a:t>
            </a:r>
            <a:r>
              <a:rPr lang="en-US" dirty="0" err="1"/>
              <a:t>Nass</a:t>
            </a:r>
            <a:r>
              <a:rPr lang="en-US" dirty="0"/>
              <a:t> SJ, </a:t>
            </a:r>
            <a:r>
              <a:rPr lang="en-US" dirty="0" err="1"/>
              <a:t>Levit</a:t>
            </a:r>
            <a:r>
              <a:rPr lang="en-US" dirty="0"/>
              <a:t> LA, </a:t>
            </a:r>
            <a:r>
              <a:rPr lang="en-US" dirty="0" err="1"/>
              <a:t>Gostin</a:t>
            </a:r>
            <a:r>
              <a:rPr lang="en-US" dirty="0"/>
              <a:t> LO, editors. Beyond the HIPAA Privacy Rule: Enhancing Privacy, Improving Health Through Research. Washington (DC): National Academies Press (US); 2009. 2, </a:t>
            </a:r>
            <a:r>
              <a:rPr lang="en-US" dirty="0">
                <a:hlinkClick r:id="rId2"/>
              </a:rPr>
              <a:t>The Value and Importance of Health Information Privacy</a:t>
            </a:r>
            <a:r>
              <a:rPr lang="en-US" dirty="0" smtClean="0">
                <a:hlinkClick r:id="rId2"/>
              </a:rPr>
              <a:t>. </a:t>
            </a:r>
            <a:endParaRPr lang="en-US" dirty="0"/>
          </a:p>
          <a:p>
            <a:r>
              <a:rPr lang="en-US" dirty="0" smtClean="0"/>
              <a:t>Privacy </a:t>
            </a:r>
            <a:r>
              <a:rPr lang="en-US" dirty="0"/>
              <a:t>Perceptions in </a:t>
            </a:r>
            <a:r>
              <a:rPr lang="en-US" dirty="0" smtClean="0"/>
              <a:t>India and </a:t>
            </a:r>
            <a:r>
              <a:rPr lang="en-US" dirty="0"/>
              <a:t>the United </a:t>
            </a:r>
            <a:r>
              <a:rPr lang="en-US" dirty="0" smtClean="0"/>
              <a:t>States: An </a:t>
            </a:r>
            <a:r>
              <a:rPr lang="en-US" dirty="0"/>
              <a:t>Interview </a:t>
            </a:r>
            <a:r>
              <a:rPr lang="en-US" dirty="0" smtClean="0"/>
              <a:t>Study P </a:t>
            </a:r>
            <a:r>
              <a:rPr lang="en-US" dirty="0" err="1" smtClean="0"/>
              <a:t>Kumaraguru</a:t>
            </a:r>
            <a:r>
              <a:rPr lang="en-US" dirty="0" smtClean="0"/>
              <a:t>, LF </a:t>
            </a:r>
            <a:r>
              <a:rPr lang="en-US" dirty="0" err="1" smtClean="0"/>
              <a:t>Cranor</a:t>
            </a:r>
            <a:r>
              <a:rPr lang="en-US" dirty="0" smtClean="0"/>
              <a:t> and E Newton [</a:t>
            </a:r>
            <a:r>
              <a:rPr lang="en-US" dirty="0" smtClean="0">
                <a:hlinkClick r:id="rId3"/>
              </a:rPr>
              <a:t>Link</a:t>
            </a:r>
            <a:r>
              <a:rPr lang="en-US" dirty="0" smtClean="0"/>
              <a:t>]</a:t>
            </a:r>
          </a:p>
          <a:p>
            <a:r>
              <a:rPr lang="en-US" dirty="0" smtClean="0"/>
              <a:t>Photographs </a:t>
            </a:r>
            <a:r>
              <a:rPr lang="en-US" dirty="0" smtClean="0"/>
              <a:t>by </a:t>
            </a:r>
            <a:r>
              <a:rPr lang="en-US" dirty="0" smtClean="0">
                <a:hlinkClick r:id="rId4"/>
              </a:rPr>
              <a:t>RTPPT</a:t>
            </a:r>
            <a:r>
              <a:rPr lang="en-US" dirty="0" smtClean="0"/>
              <a:t>, </a:t>
            </a:r>
            <a:r>
              <a:rPr lang="en-US" dirty="0" err="1" smtClean="0"/>
              <a:t>NationWide</a:t>
            </a:r>
            <a:r>
              <a:rPr lang="en-US" dirty="0" smtClean="0"/>
              <a:t>,  </a:t>
            </a:r>
            <a:r>
              <a:rPr lang="en-US" dirty="0" err="1" smtClean="0"/>
              <a:t>Audi_nary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475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0"/>
            <a:ext cx="6019800" cy="6802033"/>
          </a:xfrm>
        </p:spPr>
      </p:pic>
    </p:spTree>
    <p:extLst>
      <p:ext uri="{BB962C8B-B14F-4D97-AF65-F5344CB8AC3E}">
        <p14:creationId xmlns:p14="http://schemas.microsoft.com/office/powerpoint/2010/main" val="226400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dirty="0" smtClean="0">
              <a:hlinkClick r:id="rId2"/>
            </a:endParaRPr>
          </a:p>
          <a:p>
            <a:pPr marL="0" indent="0" algn="ctr">
              <a:buNone/>
            </a:pPr>
            <a:r>
              <a:rPr lang="en-US" sz="4000" dirty="0" smtClean="0">
                <a:hlinkClick r:id="rId2"/>
              </a:rPr>
              <a:t>anandphilipc@gmail.com</a:t>
            </a: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>
                <a:hlinkClick r:id="rId3"/>
              </a:rPr>
              <a:t>http://anandphilip.com</a:t>
            </a:r>
            <a:endParaRPr lang="en-US" sz="4000" dirty="0" smtClean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@</a:t>
            </a:r>
            <a:r>
              <a:rPr lang="en-US" sz="4000" dirty="0" err="1" smtClean="0"/>
              <a:t>uberschizo</a:t>
            </a:r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96478708"/>
              </p:ext>
            </p:extLst>
          </p:nvPr>
        </p:nvGraphicFramePr>
        <p:xfrm>
          <a:off x="457200" y="381000"/>
          <a:ext cx="82296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0518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725637"/>
              </p:ext>
            </p:extLst>
          </p:nvPr>
        </p:nvGraphicFramePr>
        <p:xfrm>
          <a:off x="457200" y="685800"/>
          <a:ext cx="82296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62400" y="3395246"/>
            <a:ext cx="1170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PRIVACY</a:t>
            </a:r>
            <a:endParaRPr lang="en-US" sz="1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9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Autonomy?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465696" y="4006187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6803" y="3962400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076700" y="3429000"/>
            <a:ext cx="609600" cy="533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250709" y="5176482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26391" y="4806287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613245" y="4325771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3277737" y="1982337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164842" y="1752600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239603" y="2194446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263219" y="2622076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872819" y="4064190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477069" y="2888776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359021" y="4651043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660409" y="3131024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277737" y="2926307"/>
            <a:ext cx="609600" cy="533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0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87" y="152400"/>
            <a:ext cx="8842026" cy="5897562"/>
          </a:xfrm>
        </p:spPr>
      </p:pic>
      <p:sp>
        <p:nvSpPr>
          <p:cNvPr id="5" name="TextBox 4"/>
          <p:cNvSpPr txBox="1"/>
          <p:nvPr/>
        </p:nvSpPr>
        <p:spPr>
          <a:xfrm>
            <a:off x="3272676" y="5997714"/>
            <a:ext cx="29370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DIGNITY?</a:t>
            </a:r>
            <a:endParaRPr lang="en-US" sz="4000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79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362200"/>
          </a:xfrm>
        </p:spPr>
        <p:txBody>
          <a:bodyPr/>
          <a:lstStyle/>
          <a:p>
            <a:r>
              <a:rPr lang="en-US" dirty="0" smtClean="0"/>
              <a:t>“If you have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nothing</a:t>
            </a:r>
            <a:r>
              <a:rPr lang="en-US" dirty="0" smtClean="0"/>
              <a:t>, you have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nothing</a:t>
            </a:r>
            <a:r>
              <a:rPr lang="en-US" dirty="0" smtClean="0"/>
              <a:t> to lose.”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15200" y="4038600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Bob Dylan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5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0"/>
            <a:ext cx="8229600" cy="838200"/>
          </a:xfrm>
        </p:spPr>
        <p:txBody>
          <a:bodyPr/>
          <a:lstStyle/>
          <a:p>
            <a:r>
              <a:rPr lang="en-US" dirty="0" smtClean="0"/>
              <a:t>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US" dirty="0" smtClean="0"/>
              <a:t>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779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4104"/>
            <a:ext cx="5029200" cy="670769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70" y="0"/>
            <a:ext cx="928459" cy="6858000"/>
          </a:xfrm>
        </p:spPr>
        <p:txBody>
          <a:bodyPr vert="vert270" anchor="ctr" anchorCtr="0">
            <a:spAutoFit/>
          </a:bodyPr>
          <a:lstStyle/>
          <a:p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Physical</a:t>
            </a:r>
            <a:r>
              <a:rPr lang="en-US" sz="6600" dirty="0" smtClean="0"/>
              <a:t> Privacy</a:t>
            </a: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15120390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292</TotalTime>
  <Words>377</Words>
  <Application>Microsoft Office PowerPoint</Application>
  <PresentationFormat>On-screen Show (4:3)</PresentationFormat>
  <Paragraphs>77</Paragraphs>
  <Slides>20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Courier New</vt:lpstr>
      <vt:lpstr>Century Gothic</vt:lpstr>
      <vt:lpstr>Calibri</vt:lpstr>
      <vt:lpstr>Palatino Linotype</vt:lpstr>
      <vt:lpstr>Executive</vt:lpstr>
      <vt:lpstr>Privacy In Practice</vt:lpstr>
      <vt:lpstr>PowerPoint Presentation</vt:lpstr>
      <vt:lpstr>PowerPoint Presentation</vt:lpstr>
      <vt:lpstr>PowerPoint Presentation</vt:lpstr>
      <vt:lpstr>Autonomy?</vt:lpstr>
      <vt:lpstr>PowerPoint Presentation</vt:lpstr>
      <vt:lpstr>“If you have nothing, you have nothing to lose.”</vt:lpstr>
      <vt:lpstr>Expectations</vt:lpstr>
      <vt:lpstr>Physical Privacy</vt:lpstr>
      <vt:lpstr>PowerPoint Presentation</vt:lpstr>
      <vt:lpstr>PowerPoint Presentation</vt:lpstr>
      <vt:lpstr>In The Clinic/Hospital</vt:lpstr>
      <vt:lpstr>Training? </vt:lpstr>
      <vt:lpstr>PowerPoint Presentation</vt:lpstr>
      <vt:lpstr>Summary</vt:lpstr>
      <vt:lpstr>Summary</vt:lpstr>
      <vt:lpstr>Summary</vt:lpstr>
      <vt:lpstr>Questions I Have</vt:lpstr>
      <vt:lpstr>References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 In Practice</dc:title>
  <dc:creator>Aannd Philip</dc:creator>
  <cp:lastModifiedBy>Arpitha Anna Jacob</cp:lastModifiedBy>
  <cp:revision>46</cp:revision>
  <dcterms:created xsi:type="dcterms:W3CDTF">2012-06-28T05:09:30Z</dcterms:created>
  <dcterms:modified xsi:type="dcterms:W3CDTF">2012-06-29T18:37:53Z</dcterms:modified>
</cp:coreProperties>
</file>